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65" r:id="rId4"/>
    <p:sldId id="257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79" r:id="rId13"/>
    <p:sldId id="266" r:id="rId14"/>
    <p:sldId id="274" r:id="rId15"/>
    <p:sldId id="275" r:id="rId16"/>
    <p:sldId id="270" r:id="rId17"/>
    <p:sldId id="272" r:id="rId18"/>
    <p:sldId id="273" r:id="rId19"/>
    <p:sldId id="267" r:id="rId20"/>
    <p:sldId id="268" r:id="rId21"/>
    <p:sldId id="269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168AE2-F5DF-4AC8-9AA5-E0C0DD27AB39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1C3C446-1D7A-4EBF-8FEE-076D93B0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mpMaster1\Desktop\Zvuki_prirody_-_SHum_dozhdya_(xMusic.me).mp3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2005018"/>
          </a:xfrm>
        </p:spPr>
        <p:txBody>
          <a:bodyPr>
            <a:no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Rockletter Simple" pitchFamily="2" charset="0"/>
              </a:rPr>
              <a:t>Интегрированный досуг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Rockletter Simple" pitchFamily="2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643182"/>
            <a:ext cx="8229600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/>
              <a:t>«</a:t>
            </a:r>
            <a:r>
              <a:rPr lang="ru-RU" sz="5400" b="1" dirty="0" err="1" smtClean="0"/>
              <a:t>Заюшкина</a:t>
            </a:r>
            <a:r>
              <a:rPr lang="ru-RU" sz="5400" b="1" dirty="0" smtClean="0"/>
              <a:t> избушка»</a:t>
            </a:r>
          </a:p>
          <a:p>
            <a:pPr algn="ctr">
              <a:buNone/>
            </a:pPr>
            <a:r>
              <a:rPr lang="ru-RU" sz="5400" b="1" dirty="0" smtClean="0"/>
              <a:t>(тема «Весна. </a:t>
            </a:r>
          </a:p>
          <a:p>
            <a:pPr algn="ctr">
              <a:buNone/>
            </a:pPr>
            <a:r>
              <a:rPr lang="ru-RU" sz="5400" b="1" dirty="0" smtClean="0"/>
              <a:t>Весенние приметы»)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ce138180beacfd974c6ce89bc9db8fa.jpg"/>
          <p:cNvPicPr>
            <a:picLocks noChangeAspect="1"/>
          </p:cNvPicPr>
          <p:nvPr/>
        </p:nvPicPr>
        <p:blipFill>
          <a:blip r:embed="rId3"/>
          <a:srcRect l="1250" t="4620" r="36875" b="28893"/>
          <a:stretch>
            <a:fillRect/>
          </a:stretch>
        </p:blipFill>
        <p:spPr>
          <a:xfrm>
            <a:off x="785786" y="0"/>
            <a:ext cx="7184571" cy="6858000"/>
          </a:xfrm>
          <a:prstGeom prst="rect">
            <a:avLst/>
          </a:prstGeom>
        </p:spPr>
      </p:pic>
      <p:pic>
        <p:nvPicPr>
          <p:cNvPr id="3" name="Zvuki_prirody_-_SHum_dozhd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578645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dumka.ru/images/974761_raduga-v-vekto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" b="6250"/>
          <a:stretch>
            <a:fillRect/>
          </a:stretch>
        </p:blipFill>
        <p:spPr bwMode="auto">
          <a:xfrm>
            <a:off x="214282" y="0"/>
            <a:ext cx="8715404" cy="688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2f00_759312d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79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4" name="Рисунок 3" descr="16041_900.jpg"/>
            <p:cNvPicPr>
              <a:picLocks noChangeAspect="1"/>
            </p:cNvPicPr>
            <p:nvPr/>
          </p:nvPicPr>
          <p:blipFill>
            <a:blip r:embed="rId2"/>
            <a:srcRect r="84375" b="87500"/>
            <a:stretch>
              <a:fillRect/>
            </a:stretch>
          </p:blipFill>
          <p:spPr>
            <a:xfrm>
              <a:off x="-1" y="-1"/>
              <a:ext cx="9144001" cy="6858001"/>
            </a:xfrm>
            <a:prstGeom prst="rect">
              <a:avLst/>
            </a:prstGeom>
          </p:spPr>
        </p:pic>
        <p:pic>
          <p:nvPicPr>
            <p:cNvPr id="5" name="Рисунок 4" descr="b903b825731046ad1ee6d0ce9f020af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472" y="642918"/>
              <a:ext cx="4179123" cy="27860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Рисунок 5" descr="265533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066" y="2357430"/>
              <a:ext cx="3451498" cy="3831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14414" y="3929066"/>
              <a:ext cx="27622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Rockletter Simple" pitchFamily="2" charset="0"/>
                </a:rPr>
                <a:t>Птицы</a:t>
              </a:r>
              <a:endParaRPr lang="ru-RU" sz="4400" dirty="0">
                <a:latin typeface="Rockletter Simple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2132" y="1214422"/>
              <a:ext cx="26084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Rockletter Simple" pitchFamily="2" charset="0"/>
                </a:rPr>
                <a:t>Дерево</a:t>
              </a:r>
              <a:endParaRPr lang="ru-RU" sz="4400" dirty="0">
                <a:latin typeface="Rockletter Simpl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2" name="Рисунок 1" descr="16041_900.jpg"/>
            <p:cNvPicPr>
              <a:picLocks noChangeAspect="1"/>
            </p:cNvPicPr>
            <p:nvPr/>
          </p:nvPicPr>
          <p:blipFill>
            <a:blip r:embed="rId2"/>
            <a:srcRect r="84375" b="87500"/>
            <a:stretch>
              <a:fillRect/>
            </a:stretch>
          </p:blipFill>
          <p:spPr>
            <a:xfrm>
              <a:off x="-1" y="-1"/>
              <a:ext cx="9144001" cy="6858001"/>
            </a:xfrm>
            <a:prstGeom prst="rect">
              <a:avLst/>
            </a:prstGeom>
          </p:spPr>
        </p:pic>
        <p:pic>
          <p:nvPicPr>
            <p:cNvPr id="3" name="Рисунок 2" descr="BigKk8KBT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596" y="357166"/>
              <a:ext cx="3769324" cy="37862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Рисунок 3" descr="542514_snezhinka-png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686" y="2857496"/>
              <a:ext cx="4364129" cy="3421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42976" y="4500570"/>
              <a:ext cx="26452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Rockletter Simple" pitchFamily="2" charset="0"/>
                </a:rPr>
                <a:t>Солнце</a:t>
              </a:r>
              <a:endParaRPr lang="ru-RU" sz="4400" dirty="0">
                <a:latin typeface="Rockletter Simple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57818" y="1357298"/>
              <a:ext cx="17844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Rockletter Simple" pitchFamily="2" charset="0"/>
                </a:rPr>
                <a:t>Снег</a:t>
              </a:r>
              <a:endParaRPr lang="ru-RU" sz="4400" dirty="0">
                <a:latin typeface="Rockletter Simpl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4" name="Рисунок 3" descr="26553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785794"/>
            <a:ext cx="3357586" cy="3726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carlitos-Lea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143116"/>
            <a:ext cx="3143272" cy="3929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72198" y="1214422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Лист</a:t>
            </a:r>
            <a:endParaRPr lang="ru-RU" sz="4400" dirty="0">
              <a:latin typeface="Rockletter Simpl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857760"/>
            <a:ext cx="2608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Дерево</a:t>
            </a:r>
            <a:endParaRPr lang="ru-RU" sz="4400" dirty="0">
              <a:latin typeface="Rockletter Simp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pic>
        <p:nvPicPr>
          <p:cNvPr id="4" name="Picture 2" descr="http://xn--80akmjmlafchd.xn--c1avg/thumb/D4xXmu-V5V2eWQMT0L-3NQ/640r480/728706/ab30ac31f2ce2550e3a777ec78fe6ff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2"/>
          <a:stretch>
            <a:fillRect/>
          </a:stretch>
        </p:blipFill>
        <p:spPr bwMode="auto">
          <a:xfrm>
            <a:off x="428597" y="857232"/>
            <a:ext cx="4458452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shutterstock_1501188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643314"/>
            <a:ext cx="4357685" cy="2502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85852" y="4286256"/>
            <a:ext cx="2759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Крыша</a:t>
            </a:r>
            <a:endParaRPr lang="ru-RU" sz="4400" dirty="0">
              <a:latin typeface="Rockletter Simpl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357430"/>
            <a:ext cx="3433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Сосулька</a:t>
            </a:r>
            <a:endParaRPr lang="ru-RU" sz="4400" dirty="0">
              <a:latin typeface="Rockletter Simp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3" name="Рисунок 2" descr="83e6d734402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66"/>
            <a:ext cx="3580645" cy="4643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eliemientyupravlieniiakompiutierom_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28802"/>
            <a:ext cx="4007137" cy="4143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5214950"/>
            <a:ext cx="3273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Мальчик</a:t>
            </a:r>
            <a:endParaRPr lang="ru-RU" sz="4400" dirty="0">
              <a:latin typeface="Rockletter Simpl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857232"/>
            <a:ext cx="3602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Кораблик</a:t>
            </a:r>
            <a:endParaRPr lang="ru-RU" sz="4400" dirty="0">
              <a:latin typeface="Rockletter Simp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3" name="Рисунок 2" descr="clipartbest-com-rkBKcd-clipart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4348" y="1071546"/>
            <a:ext cx="3856398" cy="3083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2976" y="4643446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Медведь</a:t>
            </a:r>
            <a:endParaRPr lang="ru-RU" sz="4400" dirty="0">
              <a:latin typeface="Rockletter Simple" pitchFamily="2" charset="0"/>
            </a:endParaRPr>
          </a:p>
        </p:txBody>
      </p:sp>
      <p:pic>
        <p:nvPicPr>
          <p:cNvPr id="5" name="Рисунок 4" descr="hello_html_3d97d7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2714620"/>
            <a:ext cx="3810026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72132" y="1357298"/>
            <a:ext cx="2920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Берлога</a:t>
            </a:r>
            <a:endParaRPr lang="ru-RU" sz="4400" dirty="0">
              <a:latin typeface="Rockletter Simp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3" name="Рисунок 2" descr="ad9099b82ef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852261"/>
            <a:ext cx="3063252" cy="4332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f952fbd05a6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786" y="571480"/>
            <a:ext cx="3143272" cy="4399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5786" y="5286388"/>
            <a:ext cx="3140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Девочка</a:t>
            </a:r>
            <a:endParaRPr lang="ru-RU" sz="4400" dirty="0">
              <a:latin typeface="Rockletter Simpl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785794"/>
            <a:ext cx="2132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Rockletter Simple" pitchFamily="2" charset="0"/>
              </a:rPr>
              <a:t>Плащ</a:t>
            </a:r>
            <a:endParaRPr lang="ru-RU" sz="4400" dirty="0">
              <a:latin typeface="Rockletter Simp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10/112/239/112239362_______________________9711_014.pn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28728" y="-54144"/>
            <a:ext cx="6286544" cy="688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/>
          <a:srcRect r="84375" b="87500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3" name="Рисунок 2" descr="BigKk8KB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3619512" cy="3619512"/>
          </a:xfrm>
          <a:prstGeom prst="rect">
            <a:avLst/>
          </a:prstGeom>
        </p:spPr>
      </p:pic>
      <p:pic>
        <p:nvPicPr>
          <p:cNvPr id="5" name="Рисунок 4" descr="pco5pRqzi.gif"/>
          <p:cNvPicPr>
            <a:picLocks noChangeAspect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0"/>
            <a:ext cx="4643445" cy="3386619"/>
          </a:xfrm>
          <a:prstGeom prst="rect">
            <a:avLst/>
          </a:prstGeom>
        </p:spPr>
      </p:pic>
      <p:pic>
        <p:nvPicPr>
          <p:cNvPr id="6" name="Рисунок 5" descr="13803117781212564053rain.svg.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214554"/>
            <a:ext cx="450059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891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7" y="857232"/>
            <a:ext cx="8801773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0"/>
            <a:ext cx="7858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928662" y="0"/>
            <a:ext cx="7241861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41_9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14140"/>
          <a:stretch>
            <a:fillRect/>
          </a:stretch>
        </p:blipFill>
        <p:spPr bwMode="auto">
          <a:xfrm>
            <a:off x="77788" y="928670"/>
            <a:ext cx="906621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525_pervye-cvety-vesnoi-v-le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49"/>
          <a:stretch>
            <a:fillRect/>
          </a:stretch>
        </p:blipFill>
        <p:spPr>
          <a:xfrm>
            <a:off x="357158" y="357166"/>
            <a:ext cx="1857372" cy="2285992"/>
          </a:xfrm>
          <a:prstGeom prst="rect">
            <a:avLst/>
          </a:prstGeom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44"/>
          <a:stretch>
            <a:fillRect/>
          </a:stretch>
        </p:blipFill>
        <p:spPr>
          <a:xfrm>
            <a:off x="642910" y="2500306"/>
            <a:ext cx="2262187" cy="2977798"/>
          </a:xfrm>
          <a:prstGeom prst="rect">
            <a:avLst/>
          </a:prstGeom>
        </p:spPr>
      </p:pic>
      <p:pic>
        <p:nvPicPr>
          <p:cNvPr id="18" name="Рисунок 17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99"/>
          <a:stretch>
            <a:fillRect/>
          </a:stretch>
        </p:blipFill>
        <p:spPr>
          <a:xfrm>
            <a:off x="6357950" y="214290"/>
            <a:ext cx="1904997" cy="2500330"/>
          </a:xfrm>
          <a:prstGeom prst="rect">
            <a:avLst/>
          </a:prstGeom>
        </p:spPr>
      </p:pic>
      <p:pic>
        <p:nvPicPr>
          <p:cNvPr id="19" name="Рисунок 18" descr="90914153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36"/>
          <a:stretch>
            <a:fillRect/>
          </a:stretch>
        </p:blipFill>
        <p:spPr>
          <a:xfrm>
            <a:off x="6858016" y="2786058"/>
            <a:ext cx="2095515" cy="2714644"/>
          </a:xfrm>
          <a:prstGeom prst="rect">
            <a:avLst/>
          </a:prstGeom>
        </p:spPr>
      </p:pic>
      <p:pic>
        <p:nvPicPr>
          <p:cNvPr id="20" name="Рисунок 19" descr="110811132_zlo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99"/>
          <a:stretch>
            <a:fillRect/>
          </a:stretch>
        </p:blipFill>
        <p:spPr>
          <a:xfrm>
            <a:off x="3357554" y="0"/>
            <a:ext cx="2214578" cy="2823611"/>
          </a:xfrm>
          <a:prstGeom prst="rect">
            <a:avLst/>
          </a:prstGeom>
        </p:spPr>
      </p:pic>
      <p:pic>
        <p:nvPicPr>
          <p:cNvPr id="21" name="Рисунок 20" descr="nastroenie-kartinki-dlya-detey-77041-lar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16"/>
          <a:stretch>
            <a:fillRect/>
          </a:stretch>
        </p:blipFill>
        <p:spPr>
          <a:xfrm>
            <a:off x="4214810" y="2500306"/>
            <a:ext cx="2000248" cy="268784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0" y="4714884"/>
            <a:ext cx="1500198" cy="1928826"/>
            <a:chOff x="4071934" y="1714488"/>
            <a:chExt cx="3143272" cy="4357718"/>
          </a:xfrm>
        </p:grpSpPr>
        <p:grpSp>
          <p:nvGrpSpPr>
            <p:cNvPr id="23" name="Группа 18"/>
            <p:cNvGrpSpPr/>
            <p:nvPr/>
          </p:nvGrpSpPr>
          <p:grpSpPr>
            <a:xfrm>
              <a:off x="4071934" y="1714488"/>
              <a:ext cx="3143272" cy="4357718"/>
              <a:chOff x="1142976" y="1857364"/>
              <a:chExt cx="3143272" cy="4357718"/>
            </a:xfrm>
          </p:grpSpPr>
          <p:pic>
            <p:nvPicPr>
              <p:cNvPr id="25" name="Рисунок 24" descr="carlitos-Leaf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26" name="Овал 25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 descr="пинт грусть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13" t="2326" r="2921" b="2324"/>
            <a:stretch>
              <a:fillRect/>
            </a:stretch>
          </p:blipFill>
          <p:spPr>
            <a:xfrm>
              <a:off x="4572000" y="2928934"/>
              <a:ext cx="1857388" cy="181316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0166" y="4857736"/>
            <a:ext cx="1500198" cy="2000264"/>
            <a:chOff x="3643306" y="571480"/>
            <a:chExt cx="3143272" cy="4357718"/>
          </a:xfrm>
        </p:grpSpPr>
        <p:grpSp>
          <p:nvGrpSpPr>
            <p:cNvPr id="28" name="Группа 6"/>
            <p:cNvGrpSpPr/>
            <p:nvPr/>
          </p:nvGrpSpPr>
          <p:grpSpPr>
            <a:xfrm>
              <a:off x="3643306" y="571480"/>
              <a:ext cx="3143272" cy="4357718"/>
              <a:chOff x="1142976" y="1857364"/>
              <a:chExt cx="3143272" cy="4357718"/>
            </a:xfrm>
          </p:grpSpPr>
          <p:pic>
            <p:nvPicPr>
              <p:cNvPr id="30" name="Рисунок 29" descr="carlitos-Leaf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Рисунок 28" descr="пинт злость.jpg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19" t="2857" r="5517" b="5714"/>
            <a:stretch>
              <a:fillRect/>
            </a:stretch>
          </p:blipFill>
          <p:spPr>
            <a:xfrm>
              <a:off x="4143372" y="1785926"/>
              <a:ext cx="1783718" cy="172966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071802" y="4714884"/>
            <a:ext cx="1571636" cy="2143116"/>
            <a:chOff x="1142976" y="1857364"/>
            <a:chExt cx="3143272" cy="4357718"/>
          </a:xfrm>
        </p:grpSpPr>
        <p:grpSp>
          <p:nvGrpSpPr>
            <p:cNvPr id="33" name="Группа 9"/>
            <p:cNvGrpSpPr/>
            <p:nvPr/>
          </p:nvGrpSpPr>
          <p:grpSpPr>
            <a:xfrm>
              <a:off x="1142976" y="1857364"/>
              <a:ext cx="3143272" cy="4357718"/>
              <a:chOff x="1142976" y="1857364"/>
              <a:chExt cx="3143272" cy="4357718"/>
            </a:xfrm>
          </p:grpSpPr>
          <p:pic>
            <p:nvPicPr>
              <p:cNvPr id="35" name="Рисунок 34" descr="carlitos-Leaf.p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 descr="пинт удивление.jpg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76" t="4082" r="5710" b="6122"/>
            <a:stretch>
              <a:fillRect/>
            </a:stretch>
          </p:blipFill>
          <p:spPr>
            <a:xfrm>
              <a:off x="1643042" y="3071810"/>
              <a:ext cx="1792445" cy="171451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4643438" y="4857736"/>
            <a:ext cx="1571636" cy="2000264"/>
            <a:chOff x="2928926" y="857232"/>
            <a:chExt cx="3143272" cy="4357718"/>
          </a:xfrm>
        </p:grpSpPr>
        <p:grpSp>
          <p:nvGrpSpPr>
            <p:cNvPr id="38" name="Группа 15"/>
            <p:cNvGrpSpPr/>
            <p:nvPr/>
          </p:nvGrpSpPr>
          <p:grpSpPr>
            <a:xfrm>
              <a:off x="2928926" y="857232"/>
              <a:ext cx="3143272" cy="4357718"/>
              <a:chOff x="1142976" y="1857364"/>
              <a:chExt cx="3143272" cy="4357718"/>
            </a:xfrm>
          </p:grpSpPr>
          <p:pic>
            <p:nvPicPr>
              <p:cNvPr id="40" name="Рисунок 39" descr="carlitos-Leaf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41" name="Овал 40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 descr="пинт радость.jpg"/>
            <p:cNvPicPr>
              <a:picLocks noChangeAspect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98" t="2273" r="3450" b="2272"/>
            <a:stretch>
              <a:fillRect/>
            </a:stretch>
          </p:blipFill>
          <p:spPr>
            <a:xfrm>
              <a:off x="3428992" y="2071678"/>
              <a:ext cx="1785950" cy="1785950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072198" y="4643422"/>
            <a:ext cx="1571636" cy="2214578"/>
            <a:chOff x="285720" y="1643050"/>
            <a:chExt cx="3143272" cy="4357718"/>
          </a:xfrm>
        </p:grpSpPr>
        <p:grpSp>
          <p:nvGrpSpPr>
            <p:cNvPr id="43" name="Группа 5"/>
            <p:cNvGrpSpPr/>
            <p:nvPr/>
          </p:nvGrpSpPr>
          <p:grpSpPr>
            <a:xfrm>
              <a:off x="285720" y="1643050"/>
              <a:ext cx="3143272" cy="4357718"/>
              <a:chOff x="1142976" y="1857364"/>
              <a:chExt cx="3143272" cy="4357718"/>
            </a:xfrm>
          </p:grpSpPr>
          <p:pic>
            <p:nvPicPr>
              <p:cNvPr id="45" name="Рисунок 44" descr="carlitos-Leaf.pn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46" name="Овал 45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4" name="Рисунок 43" descr="пинт страх.jpg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4" t="3448" r="2739" b="3448"/>
            <a:stretch>
              <a:fillRect/>
            </a:stretch>
          </p:blipFill>
          <p:spPr>
            <a:xfrm>
              <a:off x="714348" y="2857495"/>
              <a:ext cx="1857388" cy="179105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572364" y="4786298"/>
            <a:ext cx="1571636" cy="2071702"/>
            <a:chOff x="2357422" y="2000240"/>
            <a:chExt cx="3143272" cy="4357718"/>
          </a:xfrm>
        </p:grpSpPr>
        <p:grpSp>
          <p:nvGrpSpPr>
            <p:cNvPr id="48" name="Группа 12"/>
            <p:cNvGrpSpPr/>
            <p:nvPr/>
          </p:nvGrpSpPr>
          <p:grpSpPr>
            <a:xfrm>
              <a:off x="2357422" y="2000240"/>
              <a:ext cx="3143272" cy="4357718"/>
              <a:chOff x="1142976" y="1857364"/>
              <a:chExt cx="3143272" cy="4357718"/>
            </a:xfrm>
          </p:grpSpPr>
          <p:pic>
            <p:nvPicPr>
              <p:cNvPr id="50" name="Рисунок 49" descr="carlitos-Leaf.png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07" t="5926" r="11111" b="3704"/>
              <a:stretch>
                <a:fillRect/>
              </a:stretch>
            </p:blipFill>
            <p:spPr>
              <a:xfrm>
                <a:off x="1142976" y="1857364"/>
                <a:ext cx="3143272" cy="4357718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1643042" y="3071810"/>
                <a:ext cx="1785950" cy="17859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9" name="Рисунок 48" descr="пинт спокойствие.jpg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2" t="4964" r="4762" b="2968"/>
            <a:stretch>
              <a:fillRect/>
            </a:stretch>
          </p:blipFill>
          <p:spPr>
            <a:xfrm>
              <a:off x="2857488" y="3214686"/>
              <a:ext cx="1769819" cy="1785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480"/>
            <a:ext cx="9144000" cy="538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ing-field.ru/img/2015/051921/24343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3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28</Words>
  <Application>Microsoft Office PowerPoint</Application>
  <PresentationFormat>Экран (4:3)</PresentationFormat>
  <Paragraphs>18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Интегрированный досуг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KompMaster1</dc:creator>
  <cp:lastModifiedBy>Хозяин</cp:lastModifiedBy>
  <cp:revision>22</cp:revision>
  <dcterms:created xsi:type="dcterms:W3CDTF">2017-04-22T07:50:15Z</dcterms:created>
  <dcterms:modified xsi:type="dcterms:W3CDTF">2017-05-03T09:47:10Z</dcterms:modified>
</cp:coreProperties>
</file>