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63" r:id="rId3"/>
    <p:sldId id="283" r:id="rId4"/>
    <p:sldId id="284" r:id="rId5"/>
    <p:sldId id="285" r:id="rId6"/>
    <p:sldId id="264" r:id="rId7"/>
    <p:sldId id="265" r:id="rId8"/>
    <p:sldId id="266" r:id="rId9"/>
    <p:sldId id="267" r:id="rId10"/>
    <p:sldId id="269" r:id="rId11"/>
    <p:sldId id="286" r:id="rId12"/>
    <p:sldId id="275" r:id="rId13"/>
    <p:sldId id="291" r:id="rId14"/>
    <p:sldId id="292" r:id="rId15"/>
    <p:sldId id="293" r:id="rId16"/>
    <p:sldId id="294" r:id="rId17"/>
    <p:sldId id="296" r:id="rId18"/>
    <p:sldId id="29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25" autoAdjust="0"/>
    <p:restoredTop sz="94660"/>
  </p:normalViewPr>
  <p:slideViewPr>
    <p:cSldViewPr>
      <p:cViewPr>
        <p:scale>
          <a:sx n="60" d="100"/>
          <a:sy n="60" d="100"/>
        </p:scale>
        <p:origin x="-1272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F0CA76-AFCF-4EB0-A2D9-12EE48827E7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3C6169-5252-41A8-A704-A5B0F4F6FEB8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3600" dirty="0" smtClean="0"/>
            <a:t>Физиологическая готовность организма</a:t>
          </a:r>
          <a:endParaRPr lang="ru-RU" sz="3600" dirty="0"/>
        </a:p>
      </dgm:t>
    </dgm:pt>
    <dgm:pt modelId="{5BACA489-8A53-4CC6-8E1C-E7A5D981C34C}" type="parTrans" cxnId="{912C2BBA-3CCA-4ACC-B071-D04794172FFD}">
      <dgm:prSet/>
      <dgm:spPr/>
      <dgm:t>
        <a:bodyPr/>
        <a:lstStyle/>
        <a:p>
          <a:endParaRPr lang="ru-RU"/>
        </a:p>
      </dgm:t>
    </dgm:pt>
    <dgm:pt modelId="{CDEA063A-B9BC-42D9-A743-EE45B574C3FC}" type="sibTrans" cxnId="{912C2BBA-3CCA-4ACC-B071-D04794172FFD}">
      <dgm:prSet/>
      <dgm:spPr/>
      <dgm:t>
        <a:bodyPr/>
        <a:lstStyle/>
        <a:p>
          <a:endParaRPr lang="ru-RU"/>
        </a:p>
      </dgm:t>
    </dgm:pt>
    <dgm:pt modelId="{02C3F65D-7A34-496A-952D-5C07E14908C0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3600" dirty="0" smtClean="0"/>
            <a:t>Психологическая готовность</a:t>
          </a:r>
          <a:endParaRPr lang="ru-RU" sz="3600" dirty="0"/>
        </a:p>
      </dgm:t>
    </dgm:pt>
    <dgm:pt modelId="{631DEE19-A049-4FD8-8F85-FDB0E7C32AAA}" type="parTrans" cxnId="{EDDA8010-0D72-47B8-88B9-F4D12A0E614B}">
      <dgm:prSet/>
      <dgm:spPr/>
      <dgm:t>
        <a:bodyPr/>
        <a:lstStyle/>
        <a:p>
          <a:endParaRPr lang="ru-RU"/>
        </a:p>
      </dgm:t>
    </dgm:pt>
    <dgm:pt modelId="{D0E7D571-7AE5-44E2-808B-5B39283F597F}" type="sibTrans" cxnId="{EDDA8010-0D72-47B8-88B9-F4D12A0E614B}">
      <dgm:prSet/>
      <dgm:spPr/>
      <dgm:t>
        <a:bodyPr/>
        <a:lstStyle/>
        <a:p>
          <a:endParaRPr lang="ru-RU"/>
        </a:p>
      </dgm:t>
    </dgm:pt>
    <dgm:pt modelId="{36F17599-3E38-4ECF-8B88-9728A88D3AE0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3600" dirty="0" smtClean="0"/>
            <a:t>Личностная готовность</a:t>
          </a:r>
          <a:endParaRPr lang="ru-RU" sz="3600" dirty="0"/>
        </a:p>
      </dgm:t>
    </dgm:pt>
    <dgm:pt modelId="{9026C1AD-A7C3-41E7-88C2-6AEA23C179F7}" type="parTrans" cxnId="{0A34D70A-A56C-4972-8CF4-BD7D6FC40C1F}">
      <dgm:prSet/>
      <dgm:spPr/>
      <dgm:t>
        <a:bodyPr/>
        <a:lstStyle/>
        <a:p>
          <a:endParaRPr lang="ru-RU"/>
        </a:p>
      </dgm:t>
    </dgm:pt>
    <dgm:pt modelId="{91E228BA-D35A-4F50-8EF1-E6DDEA663B6D}" type="sibTrans" cxnId="{0A34D70A-A56C-4972-8CF4-BD7D6FC40C1F}">
      <dgm:prSet/>
      <dgm:spPr/>
      <dgm:t>
        <a:bodyPr/>
        <a:lstStyle/>
        <a:p>
          <a:endParaRPr lang="ru-RU"/>
        </a:p>
      </dgm:t>
    </dgm:pt>
    <dgm:pt modelId="{76CE9378-AC87-4713-B8C1-001899C7D3FE}" type="pres">
      <dgm:prSet presAssocID="{61F0CA76-AFCF-4EB0-A2D9-12EE48827E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9B1711-45ED-48C3-8042-C5D22978F0FB}" type="pres">
      <dgm:prSet presAssocID="{C53C6169-5252-41A8-A704-A5B0F4F6FEB8}" presName="parentLin" presStyleCnt="0"/>
      <dgm:spPr/>
    </dgm:pt>
    <dgm:pt modelId="{CFF2BFB0-48D2-4CD5-8424-D90BAC4C02E8}" type="pres">
      <dgm:prSet presAssocID="{C53C6169-5252-41A8-A704-A5B0F4F6FEB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4814DD1-F288-4A31-9100-3CC47EB56A4A}" type="pres">
      <dgm:prSet presAssocID="{C53C6169-5252-41A8-A704-A5B0F4F6FEB8}" presName="parentText" presStyleLbl="node1" presStyleIdx="0" presStyleCnt="3" custScaleX="142857" custScaleY="172154" custLinFactNeighborX="-75384" custLinFactNeighborY="-186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0FEA6-FD55-4020-BE9E-FCA0ED4F8E0F}" type="pres">
      <dgm:prSet presAssocID="{C53C6169-5252-41A8-A704-A5B0F4F6FEB8}" presName="negativeSpace" presStyleCnt="0"/>
      <dgm:spPr/>
    </dgm:pt>
    <dgm:pt modelId="{678B526A-A908-410F-98DF-A66DB86A3007}" type="pres">
      <dgm:prSet presAssocID="{C53C6169-5252-41A8-A704-A5B0F4F6FEB8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tx2">
              <a:lumMod val="75000"/>
            </a:schemeClr>
          </a:solidFill>
        </a:ln>
      </dgm:spPr>
    </dgm:pt>
    <dgm:pt modelId="{9144D04F-430A-47F6-BA22-5978BF7FC960}" type="pres">
      <dgm:prSet presAssocID="{CDEA063A-B9BC-42D9-A743-EE45B574C3FC}" presName="spaceBetweenRectangles" presStyleCnt="0"/>
      <dgm:spPr/>
    </dgm:pt>
    <dgm:pt modelId="{FCC7174D-5F84-4C68-B273-06DAB94F2D73}" type="pres">
      <dgm:prSet presAssocID="{02C3F65D-7A34-496A-952D-5C07E14908C0}" presName="parentLin" presStyleCnt="0"/>
      <dgm:spPr/>
    </dgm:pt>
    <dgm:pt modelId="{CD67C502-1DDF-4953-AB0E-5A1090357A88}" type="pres">
      <dgm:prSet presAssocID="{02C3F65D-7A34-496A-952D-5C07E14908C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E843669-233B-4F9E-AC90-549518F2AA30}" type="pres">
      <dgm:prSet presAssocID="{02C3F65D-7A34-496A-952D-5C07E14908C0}" presName="parentText" presStyleLbl="node1" presStyleIdx="1" presStyleCnt="3" custScaleX="130136" custScaleY="1567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EB0626-9075-43E6-BFC7-EDFCA7D498BC}" type="pres">
      <dgm:prSet presAssocID="{02C3F65D-7A34-496A-952D-5C07E14908C0}" presName="negativeSpace" presStyleCnt="0"/>
      <dgm:spPr/>
    </dgm:pt>
    <dgm:pt modelId="{8DA6FEB3-F2FD-45C5-8888-FAE3FFB5FEB3}" type="pres">
      <dgm:prSet presAssocID="{02C3F65D-7A34-496A-952D-5C07E14908C0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tx2">
              <a:lumMod val="75000"/>
            </a:schemeClr>
          </a:solidFill>
        </a:ln>
      </dgm:spPr>
    </dgm:pt>
    <dgm:pt modelId="{ABF291DC-ABF2-4AEE-BFB1-28EC576F82C9}" type="pres">
      <dgm:prSet presAssocID="{D0E7D571-7AE5-44E2-808B-5B39283F597F}" presName="spaceBetweenRectangles" presStyleCnt="0"/>
      <dgm:spPr/>
    </dgm:pt>
    <dgm:pt modelId="{4BBFFFAB-4B13-44FA-9612-5352CD86444F}" type="pres">
      <dgm:prSet presAssocID="{36F17599-3E38-4ECF-8B88-9728A88D3AE0}" presName="parentLin" presStyleCnt="0"/>
      <dgm:spPr/>
    </dgm:pt>
    <dgm:pt modelId="{85CC4CA8-FE95-469E-9A5A-F1A00DF28E42}" type="pres">
      <dgm:prSet presAssocID="{36F17599-3E38-4ECF-8B88-9728A88D3AE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62E9F86-F660-4419-A27C-C579D8DB3A61}" type="pres">
      <dgm:prSet presAssocID="{36F17599-3E38-4ECF-8B88-9728A88D3AE0}" presName="parentText" presStyleLbl="node1" presStyleIdx="2" presStyleCnt="3" custScaleX="130345" custScaleY="172409" custLinFactNeighborX="-6249" custLinFactNeighborY="-36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A7788-F343-4CC5-95A8-7B744AF2CD9E}" type="pres">
      <dgm:prSet presAssocID="{36F17599-3E38-4ECF-8B88-9728A88D3AE0}" presName="negativeSpace" presStyleCnt="0"/>
      <dgm:spPr/>
    </dgm:pt>
    <dgm:pt modelId="{988FE571-6AE1-4EB1-B375-490F2904F9B2}" type="pres">
      <dgm:prSet presAssocID="{36F17599-3E38-4ECF-8B88-9728A88D3AE0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tx2">
              <a:lumMod val="75000"/>
            </a:schemeClr>
          </a:solidFill>
        </a:ln>
      </dgm:spPr>
    </dgm:pt>
  </dgm:ptLst>
  <dgm:cxnLst>
    <dgm:cxn modelId="{DC64E282-290E-439B-9727-6BC43A17073C}" type="presOf" srcId="{02C3F65D-7A34-496A-952D-5C07E14908C0}" destId="{CD67C502-1DDF-4953-AB0E-5A1090357A88}" srcOrd="0" destOrd="0" presId="urn:microsoft.com/office/officeart/2005/8/layout/list1"/>
    <dgm:cxn modelId="{1FB6E346-AA7E-4764-AC30-ACF7236F3DFA}" type="presOf" srcId="{C53C6169-5252-41A8-A704-A5B0F4F6FEB8}" destId="{CFF2BFB0-48D2-4CD5-8424-D90BAC4C02E8}" srcOrd="0" destOrd="0" presId="urn:microsoft.com/office/officeart/2005/8/layout/list1"/>
    <dgm:cxn modelId="{F361065B-2EF0-4D55-8D24-7F0086D358FF}" type="presOf" srcId="{36F17599-3E38-4ECF-8B88-9728A88D3AE0}" destId="{862E9F86-F660-4419-A27C-C579D8DB3A61}" srcOrd="1" destOrd="0" presId="urn:microsoft.com/office/officeart/2005/8/layout/list1"/>
    <dgm:cxn modelId="{0A34D70A-A56C-4972-8CF4-BD7D6FC40C1F}" srcId="{61F0CA76-AFCF-4EB0-A2D9-12EE48827E7C}" destId="{36F17599-3E38-4ECF-8B88-9728A88D3AE0}" srcOrd="2" destOrd="0" parTransId="{9026C1AD-A7C3-41E7-88C2-6AEA23C179F7}" sibTransId="{91E228BA-D35A-4F50-8EF1-E6DDEA663B6D}"/>
    <dgm:cxn modelId="{EDDA8010-0D72-47B8-88B9-F4D12A0E614B}" srcId="{61F0CA76-AFCF-4EB0-A2D9-12EE48827E7C}" destId="{02C3F65D-7A34-496A-952D-5C07E14908C0}" srcOrd="1" destOrd="0" parTransId="{631DEE19-A049-4FD8-8F85-FDB0E7C32AAA}" sibTransId="{D0E7D571-7AE5-44E2-808B-5B39283F597F}"/>
    <dgm:cxn modelId="{1BBE8378-215E-4DB0-A5E3-3B08EE206DB4}" type="presOf" srcId="{61F0CA76-AFCF-4EB0-A2D9-12EE48827E7C}" destId="{76CE9378-AC87-4713-B8C1-001899C7D3FE}" srcOrd="0" destOrd="0" presId="urn:microsoft.com/office/officeart/2005/8/layout/list1"/>
    <dgm:cxn modelId="{271A7FAE-638D-4B01-B6EC-50AFD88F3E24}" type="presOf" srcId="{36F17599-3E38-4ECF-8B88-9728A88D3AE0}" destId="{85CC4CA8-FE95-469E-9A5A-F1A00DF28E42}" srcOrd="0" destOrd="0" presId="urn:microsoft.com/office/officeart/2005/8/layout/list1"/>
    <dgm:cxn modelId="{BEB4557A-A001-4520-99A8-862D0E482BCB}" type="presOf" srcId="{C53C6169-5252-41A8-A704-A5B0F4F6FEB8}" destId="{E4814DD1-F288-4A31-9100-3CC47EB56A4A}" srcOrd="1" destOrd="0" presId="urn:microsoft.com/office/officeart/2005/8/layout/list1"/>
    <dgm:cxn modelId="{912C2BBA-3CCA-4ACC-B071-D04794172FFD}" srcId="{61F0CA76-AFCF-4EB0-A2D9-12EE48827E7C}" destId="{C53C6169-5252-41A8-A704-A5B0F4F6FEB8}" srcOrd="0" destOrd="0" parTransId="{5BACA489-8A53-4CC6-8E1C-E7A5D981C34C}" sibTransId="{CDEA063A-B9BC-42D9-A743-EE45B574C3FC}"/>
    <dgm:cxn modelId="{DB997001-F21E-4109-BEC0-F75D3704CC14}" type="presOf" srcId="{02C3F65D-7A34-496A-952D-5C07E14908C0}" destId="{5E843669-233B-4F9E-AC90-549518F2AA30}" srcOrd="1" destOrd="0" presId="urn:microsoft.com/office/officeart/2005/8/layout/list1"/>
    <dgm:cxn modelId="{D1DB2E1C-1DFC-4F9C-BBA1-AFCD25980250}" type="presParOf" srcId="{76CE9378-AC87-4713-B8C1-001899C7D3FE}" destId="{8F9B1711-45ED-48C3-8042-C5D22978F0FB}" srcOrd="0" destOrd="0" presId="urn:microsoft.com/office/officeart/2005/8/layout/list1"/>
    <dgm:cxn modelId="{2BCA8A40-B333-4C30-94E6-89745574984E}" type="presParOf" srcId="{8F9B1711-45ED-48C3-8042-C5D22978F0FB}" destId="{CFF2BFB0-48D2-4CD5-8424-D90BAC4C02E8}" srcOrd="0" destOrd="0" presId="urn:microsoft.com/office/officeart/2005/8/layout/list1"/>
    <dgm:cxn modelId="{877E24F6-7C7F-4B34-95AB-96A19CC4142E}" type="presParOf" srcId="{8F9B1711-45ED-48C3-8042-C5D22978F0FB}" destId="{E4814DD1-F288-4A31-9100-3CC47EB56A4A}" srcOrd="1" destOrd="0" presId="urn:microsoft.com/office/officeart/2005/8/layout/list1"/>
    <dgm:cxn modelId="{281E96A4-B5B5-4CEF-B518-860E68A0BAC1}" type="presParOf" srcId="{76CE9378-AC87-4713-B8C1-001899C7D3FE}" destId="{4520FEA6-FD55-4020-BE9E-FCA0ED4F8E0F}" srcOrd="1" destOrd="0" presId="urn:microsoft.com/office/officeart/2005/8/layout/list1"/>
    <dgm:cxn modelId="{23FD02CD-AD20-4017-9CE1-F2DE3EFE251D}" type="presParOf" srcId="{76CE9378-AC87-4713-B8C1-001899C7D3FE}" destId="{678B526A-A908-410F-98DF-A66DB86A3007}" srcOrd="2" destOrd="0" presId="urn:microsoft.com/office/officeart/2005/8/layout/list1"/>
    <dgm:cxn modelId="{BF7F55FF-36B6-4C3E-9233-1D282F53B8DB}" type="presParOf" srcId="{76CE9378-AC87-4713-B8C1-001899C7D3FE}" destId="{9144D04F-430A-47F6-BA22-5978BF7FC960}" srcOrd="3" destOrd="0" presId="urn:microsoft.com/office/officeart/2005/8/layout/list1"/>
    <dgm:cxn modelId="{C4ECB157-DA16-41A8-9CF0-80F5DC126154}" type="presParOf" srcId="{76CE9378-AC87-4713-B8C1-001899C7D3FE}" destId="{FCC7174D-5F84-4C68-B273-06DAB94F2D73}" srcOrd="4" destOrd="0" presId="urn:microsoft.com/office/officeart/2005/8/layout/list1"/>
    <dgm:cxn modelId="{4DA12F2B-6E87-4892-AB52-2687931780AE}" type="presParOf" srcId="{FCC7174D-5F84-4C68-B273-06DAB94F2D73}" destId="{CD67C502-1DDF-4953-AB0E-5A1090357A88}" srcOrd="0" destOrd="0" presId="urn:microsoft.com/office/officeart/2005/8/layout/list1"/>
    <dgm:cxn modelId="{8E750961-C92D-49C6-BD7D-1FD9B5281630}" type="presParOf" srcId="{FCC7174D-5F84-4C68-B273-06DAB94F2D73}" destId="{5E843669-233B-4F9E-AC90-549518F2AA30}" srcOrd="1" destOrd="0" presId="urn:microsoft.com/office/officeart/2005/8/layout/list1"/>
    <dgm:cxn modelId="{04F440B2-5724-4244-A66D-AD29F9C0A01B}" type="presParOf" srcId="{76CE9378-AC87-4713-B8C1-001899C7D3FE}" destId="{37EB0626-9075-43E6-BFC7-EDFCA7D498BC}" srcOrd="5" destOrd="0" presId="urn:microsoft.com/office/officeart/2005/8/layout/list1"/>
    <dgm:cxn modelId="{2C60B219-CB90-4076-8DC2-26AD48C377A2}" type="presParOf" srcId="{76CE9378-AC87-4713-B8C1-001899C7D3FE}" destId="{8DA6FEB3-F2FD-45C5-8888-FAE3FFB5FEB3}" srcOrd="6" destOrd="0" presId="urn:microsoft.com/office/officeart/2005/8/layout/list1"/>
    <dgm:cxn modelId="{9615737A-E4FB-44FE-BC71-BC90E4F44010}" type="presParOf" srcId="{76CE9378-AC87-4713-B8C1-001899C7D3FE}" destId="{ABF291DC-ABF2-4AEE-BFB1-28EC576F82C9}" srcOrd="7" destOrd="0" presId="urn:microsoft.com/office/officeart/2005/8/layout/list1"/>
    <dgm:cxn modelId="{41BE2FEB-EFFC-474A-BF56-2B94BF408327}" type="presParOf" srcId="{76CE9378-AC87-4713-B8C1-001899C7D3FE}" destId="{4BBFFFAB-4B13-44FA-9612-5352CD86444F}" srcOrd="8" destOrd="0" presId="urn:microsoft.com/office/officeart/2005/8/layout/list1"/>
    <dgm:cxn modelId="{5B488239-C810-4426-9B9C-4CA6B473CE15}" type="presParOf" srcId="{4BBFFFAB-4B13-44FA-9612-5352CD86444F}" destId="{85CC4CA8-FE95-469E-9A5A-F1A00DF28E42}" srcOrd="0" destOrd="0" presId="urn:microsoft.com/office/officeart/2005/8/layout/list1"/>
    <dgm:cxn modelId="{28C3379A-15AC-4629-8252-0DE2D7209531}" type="presParOf" srcId="{4BBFFFAB-4B13-44FA-9612-5352CD86444F}" destId="{862E9F86-F660-4419-A27C-C579D8DB3A61}" srcOrd="1" destOrd="0" presId="urn:microsoft.com/office/officeart/2005/8/layout/list1"/>
    <dgm:cxn modelId="{2A3DB94A-3A7C-41DE-A870-7D0813F03666}" type="presParOf" srcId="{76CE9378-AC87-4713-B8C1-001899C7D3FE}" destId="{82CA7788-F343-4CC5-95A8-7B744AF2CD9E}" srcOrd="9" destOrd="0" presId="urn:microsoft.com/office/officeart/2005/8/layout/list1"/>
    <dgm:cxn modelId="{DBB5D7EB-D1B4-4EB9-86BE-635F4257AB68}" type="presParOf" srcId="{76CE9378-AC87-4713-B8C1-001899C7D3FE}" destId="{988FE571-6AE1-4EB1-B375-490F2904F9B2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A950F3-EAA5-4795-A2D9-146A86410884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5D67E11B-2D15-4A53-AB0A-B7954822D17E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Коммуникативная готовность</a:t>
          </a:r>
          <a:endParaRPr lang="ru-RU" dirty="0">
            <a:solidFill>
              <a:schemeClr val="tx1"/>
            </a:solidFill>
          </a:endParaRPr>
        </a:p>
      </dgm:t>
    </dgm:pt>
    <dgm:pt modelId="{51B6C13C-1389-47F6-9DE1-BACBCA6E0B7E}" type="parTrans" cxnId="{52F48383-BB53-413B-9A74-EDAA3BE8B3C3}">
      <dgm:prSet/>
      <dgm:spPr/>
      <dgm:t>
        <a:bodyPr/>
        <a:lstStyle/>
        <a:p>
          <a:pPr algn="ctr"/>
          <a:endParaRPr lang="ru-RU">
            <a:solidFill>
              <a:schemeClr val="tx1"/>
            </a:solidFill>
          </a:endParaRPr>
        </a:p>
      </dgm:t>
    </dgm:pt>
    <dgm:pt modelId="{AB824305-61D1-484C-B414-3891445FBAE5}" type="sibTrans" cxnId="{52F48383-BB53-413B-9A74-EDAA3BE8B3C3}">
      <dgm:prSet/>
      <dgm:spPr/>
      <dgm:t>
        <a:bodyPr/>
        <a:lstStyle/>
        <a:p>
          <a:pPr algn="ctr"/>
          <a:endParaRPr lang="ru-RU">
            <a:solidFill>
              <a:schemeClr val="tx1"/>
            </a:solidFill>
          </a:endParaRPr>
        </a:p>
      </dgm:t>
    </dgm:pt>
    <dgm:pt modelId="{C5260FC2-34A6-44A2-8EE9-57D061689D2D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Когнитивная готовность</a:t>
          </a:r>
          <a:endParaRPr lang="ru-RU" dirty="0">
            <a:solidFill>
              <a:schemeClr val="tx1"/>
            </a:solidFill>
          </a:endParaRPr>
        </a:p>
      </dgm:t>
    </dgm:pt>
    <dgm:pt modelId="{D9271C4C-73BE-4623-A2AB-40FE60D6FA63}" type="parTrans" cxnId="{87380962-CEA0-476C-A2C9-8C030836B10D}">
      <dgm:prSet/>
      <dgm:spPr/>
      <dgm:t>
        <a:bodyPr/>
        <a:lstStyle/>
        <a:p>
          <a:pPr algn="ctr"/>
          <a:endParaRPr lang="ru-RU">
            <a:solidFill>
              <a:schemeClr val="tx1"/>
            </a:solidFill>
          </a:endParaRPr>
        </a:p>
      </dgm:t>
    </dgm:pt>
    <dgm:pt modelId="{0C5AB3BB-AA2E-411E-92B5-C81AD1F939FD}" type="sibTrans" cxnId="{87380962-CEA0-476C-A2C9-8C030836B10D}">
      <dgm:prSet/>
      <dgm:spPr/>
      <dgm:t>
        <a:bodyPr/>
        <a:lstStyle/>
        <a:p>
          <a:pPr algn="ctr"/>
          <a:endParaRPr lang="ru-RU">
            <a:solidFill>
              <a:schemeClr val="tx1"/>
            </a:solidFill>
          </a:endParaRPr>
        </a:p>
      </dgm:t>
    </dgm:pt>
    <dgm:pt modelId="{0CC4AB20-8B2A-4647-9BDF-FA916CEF5503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Эмоционально-волевая готовность</a:t>
          </a:r>
          <a:endParaRPr lang="ru-RU" dirty="0">
            <a:solidFill>
              <a:schemeClr val="tx1"/>
            </a:solidFill>
          </a:endParaRPr>
        </a:p>
      </dgm:t>
    </dgm:pt>
    <dgm:pt modelId="{8C87BD23-0F79-4551-B492-D46F036633F4}" type="parTrans" cxnId="{1EB6DB06-637E-41D4-9D33-2895A67E332C}">
      <dgm:prSet/>
      <dgm:spPr/>
      <dgm:t>
        <a:bodyPr/>
        <a:lstStyle/>
        <a:p>
          <a:pPr algn="ctr"/>
          <a:endParaRPr lang="ru-RU">
            <a:solidFill>
              <a:schemeClr val="tx1"/>
            </a:solidFill>
          </a:endParaRPr>
        </a:p>
      </dgm:t>
    </dgm:pt>
    <dgm:pt modelId="{160027B6-91DB-4F45-967B-6DB4859077ED}" type="sibTrans" cxnId="{1EB6DB06-637E-41D4-9D33-2895A67E332C}">
      <dgm:prSet/>
      <dgm:spPr/>
      <dgm:t>
        <a:bodyPr/>
        <a:lstStyle/>
        <a:p>
          <a:pPr algn="ctr"/>
          <a:endParaRPr lang="ru-RU">
            <a:solidFill>
              <a:schemeClr val="tx1"/>
            </a:solidFill>
          </a:endParaRPr>
        </a:p>
      </dgm:t>
    </dgm:pt>
    <dgm:pt modelId="{07B20C0D-A85B-4C7A-BA97-B43450A8AF65}">
      <dgm:prSet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Личностная готовность</a:t>
          </a:r>
          <a:endParaRPr lang="ru-RU" dirty="0">
            <a:solidFill>
              <a:schemeClr val="tx1"/>
            </a:solidFill>
          </a:endParaRPr>
        </a:p>
      </dgm:t>
    </dgm:pt>
    <dgm:pt modelId="{7FD18989-BE61-485F-BA8E-8D05EA1B93B4}" type="parTrans" cxnId="{BC54D008-1E69-426B-81F0-21DED0B37472}">
      <dgm:prSet/>
      <dgm:spPr/>
      <dgm:t>
        <a:bodyPr/>
        <a:lstStyle/>
        <a:p>
          <a:pPr algn="ctr"/>
          <a:endParaRPr lang="ru-RU">
            <a:solidFill>
              <a:schemeClr val="tx1"/>
            </a:solidFill>
          </a:endParaRPr>
        </a:p>
      </dgm:t>
    </dgm:pt>
    <dgm:pt modelId="{1AE55945-F02D-4297-8FF1-00287ED60A56}" type="sibTrans" cxnId="{BC54D008-1E69-426B-81F0-21DED0B37472}">
      <dgm:prSet/>
      <dgm:spPr/>
      <dgm:t>
        <a:bodyPr/>
        <a:lstStyle/>
        <a:p>
          <a:pPr algn="ctr"/>
          <a:endParaRPr lang="ru-RU">
            <a:solidFill>
              <a:schemeClr val="tx1"/>
            </a:solidFill>
          </a:endParaRPr>
        </a:p>
      </dgm:t>
    </dgm:pt>
    <dgm:pt modelId="{191731C5-D8E7-45D6-8A8C-119B4C7977C6}" type="pres">
      <dgm:prSet presAssocID="{3BA950F3-EAA5-4795-A2D9-146A864108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54B0BE-1F2F-4F78-ACF7-47167B9793A2}" type="pres">
      <dgm:prSet presAssocID="{5D67E11B-2D15-4A53-AB0A-B7954822D17E}" presName="parentLin" presStyleCnt="0"/>
      <dgm:spPr/>
    </dgm:pt>
    <dgm:pt modelId="{A6DCD00E-18BB-4E30-808E-F06C049BDF72}" type="pres">
      <dgm:prSet presAssocID="{5D67E11B-2D15-4A53-AB0A-B7954822D17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1B32CA6-6F6D-458E-994E-619ABDB97E25}" type="pres">
      <dgm:prSet presAssocID="{5D67E11B-2D15-4A53-AB0A-B7954822D17E}" presName="parentText" presStyleLbl="node1" presStyleIdx="0" presStyleCnt="4" custScaleX="1334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E7CA2E-AF1D-4301-B854-EA6C4287475C}" type="pres">
      <dgm:prSet presAssocID="{5D67E11B-2D15-4A53-AB0A-B7954822D17E}" presName="negativeSpace" presStyleCnt="0"/>
      <dgm:spPr/>
    </dgm:pt>
    <dgm:pt modelId="{24A8A9A6-28AA-4306-9CB3-C02F9575E6B7}" type="pres">
      <dgm:prSet presAssocID="{5D67E11B-2D15-4A53-AB0A-B7954822D17E}" presName="childText" presStyleLbl="conFgAcc1" presStyleIdx="0" presStyleCnt="4">
        <dgm:presLayoutVars>
          <dgm:bulletEnabled val="1"/>
        </dgm:presLayoutVars>
      </dgm:prSet>
      <dgm:spPr/>
    </dgm:pt>
    <dgm:pt modelId="{9BAF3A34-6DD9-4146-B095-892C2A0BA211}" type="pres">
      <dgm:prSet presAssocID="{AB824305-61D1-484C-B414-3891445FBAE5}" presName="spaceBetweenRectangles" presStyleCnt="0"/>
      <dgm:spPr/>
    </dgm:pt>
    <dgm:pt modelId="{9270B92B-A19B-4636-AB13-759B65ED2291}" type="pres">
      <dgm:prSet presAssocID="{C5260FC2-34A6-44A2-8EE9-57D061689D2D}" presName="parentLin" presStyleCnt="0"/>
      <dgm:spPr/>
    </dgm:pt>
    <dgm:pt modelId="{EE079E82-84CA-4582-97F4-3A8B3B2B3FC6}" type="pres">
      <dgm:prSet presAssocID="{C5260FC2-34A6-44A2-8EE9-57D061689D2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E36F5EE-3F1A-45AD-9527-2F1CDB7F281B}" type="pres">
      <dgm:prSet presAssocID="{C5260FC2-34A6-44A2-8EE9-57D061689D2D}" presName="parentText" presStyleLbl="node1" presStyleIdx="1" presStyleCnt="4" custScaleX="1323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E1CF14-C91E-4468-854B-7FCB7708847F}" type="pres">
      <dgm:prSet presAssocID="{C5260FC2-34A6-44A2-8EE9-57D061689D2D}" presName="negativeSpace" presStyleCnt="0"/>
      <dgm:spPr/>
    </dgm:pt>
    <dgm:pt modelId="{DB5A9528-A463-4461-AEAA-803D4CB27E3B}" type="pres">
      <dgm:prSet presAssocID="{C5260FC2-34A6-44A2-8EE9-57D061689D2D}" presName="childText" presStyleLbl="conFgAcc1" presStyleIdx="1" presStyleCnt="4">
        <dgm:presLayoutVars>
          <dgm:bulletEnabled val="1"/>
        </dgm:presLayoutVars>
      </dgm:prSet>
      <dgm:spPr/>
    </dgm:pt>
    <dgm:pt modelId="{FBB41294-A6F3-4407-B484-A0D0E9CFDEC3}" type="pres">
      <dgm:prSet presAssocID="{0C5AB3BB-AA2E-411E-92B5-C81AD1F939FD}" presName="spaceBetweenRectangles" presStyleCnt="0"/>
      <dgm:spPr/>
    </dgm:pt>
    <dgm:pt modelId="{BC04BDB4-3BA8-4E08-B46E-E4926FEF3D24}" type="pres">
      <dgm:prSet presAssocID="{0CC4AB20-8B2A-4647-9BDF-FA916CEF5503}" presName="parentLin" presStyleCnt="0"/>
      <dgm:spPr/>
    </dgm:pt>
    <dgm:pt modelId="{A3392C32-A832-430D-B05A-AF79BE1FA6DC}" type="pres">
      <dgm:prSet presAssocID="{0CC4AB20-8B2A-4647-9BDF-FA916CEF550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80F18EE-5199-4A1A-B0E8-E71A1AAA3424}" type="pres">
      <dgm:prSet presAssocID="{0CC4AB20-8B2A-4647-9BDF-FA916CEF5503}" presName="parentText" presStyleLbl="node1" presStyleIdx="2" presStyleCnt="4" custScaleX="1331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B9A4C6-5885-4D9F-826C-4F1F361921E0}" type="pres">
      <dgm:prSet presAssocID="{0CC4AB20-8B2A-4647-9BDF-FA916CEF5503}" presName="negativeSpace" presStyleCnt="0"/>
      <dgm:spPr/>
    </dgm:pt>
    <dgm:pt modelId="{33AD083C-1E07-499E-BA80-22549CA2F681}" type="pres">
      <dgm:prSet presAssocID="{0CC4AB20-8B2A-4647-9BDF-FA916CEF5503}" presName="childText" presStyleLbl="conFgAcc1" presStyleIdx="2" presStyleCnt="4">
        <dgm:presLayoutVars>
          <dgm:bulletEnabled val="1"/>
        </dgm:presLayoutVars>
      </dgm:prSet>
      <dgm:spPr/>
    </dgm:pt>
    <dgm:pt modelId="{FB9C51E1-3311-4F3A-B2F7-504D2B89A46B}" type="pres">
      <dgm:prSet presAssocID="{160027B6-91DB-4F45-967B-6DB4859077ED}" presName="spaceBetweenRectangles" presStyleCnt="0"/>
      <dgm:spPr/>
    </dgm:pt>
    <dgm:pt modelId="{0D918538-95F9-4F3B-A3FE-503E894B2E91}" type="pres">
      <dgm:prSet presAssocID="{07B20C0D-A85B-4C7A-BA97-B43450A8AF65}" presName="parentLin" presStyleCnt="0"/>
      <dgm:spPr/>
    </dgm:pt>
    <dgm:pt modelId="{2AFA6D96-0330-4269-838C-4AEFED3F3F6A}" type="pres">
      <dgm:prSet presAssocID="{07B20C0D-A85B-4C7A-BA97-B43450A8AF65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F98BE77D-75B9-47F4-972E-BA5FDB938965}" type="pres">
      <dgm:prSet presAssocID="{07B20C0D-A85B-4C7A-BA97-B43450A8AF65}" presName="parentText" presStyleLbl="node1" presStyleIdx="3" presStyleCnt="4" custScaleX="1322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D5EC0-5FE2-4A29-B15F-7B74E8295FD8}" type="pres">
      <dgm:prSet presAssocID="{07B20C0D-A85B-4C7A-BA97-B43450A8AF65}" presName="negativeSpace" presStyleCnt="0"/>
      <dgm:spPr/>
    </dgm:pt>
    <dgm:pt modelId="{B5A13842-0E9D-4C52-BE05-FC91DA8C07AB}" type="pres">
      <dgm:prSet presAssocID="{07B20C0D-A85B-4C7A-BA97-B43450A8AF6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34252DF-6087-40C5-82DC-DD0E566E06E1}" type="presOf" srcId="{C5260FC2-34A6-44A2-8EE9-57D061689D2D}" destId="{CE36F5EE-3F1A-45AD-9527-2F1CDB7F281B}" srcOrd="1" destOrd="0" presId="urn:microsoft.com/office/officeart/2005/8/layout/list1"/>
    <dgm:cxn modelId="{90D350EA-09C3-4B2B-852F-8DF37815F1F4}" type="presOf" srcId="{07B20C0D-A85B-4C7A-BA97-B43450A8AF65}" destId="{2AFA6D96-0330-4269-838C-4AEFED3F3F6A}" srcOrd="0" destOrd="0" presId="urn:microsoft.com/office/officeart/2005/8/layout/list1"/>
    <dgm:cxn modelId="{BC54D008-1E69-426B-81F0-21DED0B37472}" srcId="{3BA950F3-EAA5-4795-A2D9-146A86410884}" destId="{07B20C0D-A85B-4C7A-BA97-B43450A8AF65}" srcOrd="3" destOrd="0" parTransId="{7FD18989-BE61-485F-BA8E-8D05EA1B93B4}" sibTransId="{1AE55945-F02D-4297-8FF1-00287ED60A56}"/>
    <dgm:cxn modelId="{1EB6DB06-637E-41D4-9D33-2895A67E332C}" srcId="{3BA950F3-EAA5-4795-A2D9-146A86410884}" destId="{0CC4AB20-8B2A-4647-9BDF-FA916CEF5503}" srcOrd="2" destOrd="0" parTransId="{8C87BD23-0F79-4551-B492-D46F036633F4}" sibTransId="{160027B6-91DB-4F45-967B-6DB4859077ED}"/>
    <dgm:cxn modelId="{52F48383-BB53-413B-9A74-EDAA3BE8B3C3}" srcId="{3BA950F3-EAA5-4795-A2D9-146A86410884}" destId="{5D67E11B-2D15-4A53-AB0A-B7954822D17E}" srcOrd="0" destOrd="0" parTransId="{51B6C13C-1389-47F6-9DE1-BACBCA6E0B7E}" sibTransId="{AB824305-61D1-484C-B414-3891445FBAE5}"/>
    <dgm:cxn modelId="{506CC238-52FD-4D66-8567-80B7D52C6EE3}" type="presOf" srcId="{07B20C0D-A85B-4C7A-BA97-B43450A8AF65}" destId="{F98BE77D-75B9-47F4-972E-BA5FDB938965}" srcOrd="1" destOrd="0" presId="urn:microsoft.com/office/officeart/2005/8/layout/list1"/>
    <dgm:cxn modelId="{23A22638-A92B-4422-A77A-3FCA6901DA7A}" type="presOf" srcId="{0CC4AB20-8B2A-4647-9BDF-FA916CEF5503}" destId="{D80F18EE-5199-4A1A-B0E8-E71A1AAA3424}" srcOrd="1" destOrd="0" presId="urn:microsoft.com/office/officeart/2005/8/layout/list1"/>
    <dgm:cxn modelId="{62E0DEC3-6229-4E21-B88D-D3D940CB3D81}" type="presOf" srcId="{5D67E11B-2D15-4A53-AB0A-B7954822D17E}" destId="{A6DCD00E-18BB-4E30-808E-F06C049BDF72}" srcOrd="0" destOrd="0" presId="urn:microsoft.com/office/officeart/2005/8/layout/list1"/>
    <dgm:cxn modelId="{359FF937-E2A6-456D-B8DF-22415BCF0621}" type="presOf" srcId="{3BA950F3-EAA5-4795-A2D9-146A86410884}" destId="{191731C5-D8E7-45D6-8A8C-119B4C7977C6}" srcOrd="0" destOrd="0" presId="urn:microsoft.com/office/officeart/2005/8/layout/list1"/>
    <dgm:cxn modelId="{7BF929DF-9EDB-488C-BFFB-0921275EF29E}" type="presOf" srcId="{C5260FC2-34A6-44A2-8EE9-57D061689D2D}" destId="{EE079E82-84CA-4582-97F4-3A8B3B2B3FC6}" srcOrd="0" destOrd="0" presId="urn:microsoft.com/office/officeart/2005/8/layout/list1"/>
    <dgm:cxn modelId="{A6BD4CB8-74B0-464C-ABBF-A08E4DF6FFB4}" type="presOf" srcId="{0CC4AB20-8B2A-4647-9BDF-FA916CEF5503}" destId="{A3392C32-A832-430D-B05A-AF79BE1FA6DC}" srcOrd="0" destOrd="0" presId="urn:microsoft.com/office/officeart/2005/8/layout/list1"/>
    <dgm:cxn modelId="{87380962-CEA0-476C-A2C9-8C030836B10D}" srcId="{3BA950F3-EAA5-4795-A2D9-146A86410884}" destId="{C5260FC2-34A6-44A2-8EE9-57D061689D2D}" srcOrd="1" destOrd="0" parTransId="{D9271C4C-73BE-4623-A2AB-40FE60D6FA63}" sibTransId="{0C5AB3BB-AA2E-411E-92B5-C81AD1F939FD}"/>
    <dgm:cxn modelId="{112E10FB-BC10-4011-A216-876351EC1A80}" type="presOf" srcId="{5D67E11B-2D15-4A53-AB0A-B7954822D17E}" destId="{01B32CA6-6F6D-458E-994E-619ABDB97E25}" srcOrd="1" destOrd="0" presId="urn:microsoft.com/office/officeart/2005/8/layout/list1"/>
    <dgm:cxn modelId="{FD8CABAD-F747-40D3-8155-BB1A298987E9}" type="presParOf" srcId="{191731C5-D8E7-45D6-8A8C-119B4C7977C6}" destId="{F554B0BE-1F2F-4F78-ACF7-47167B9793A2}" srcOrd="0" destOrd="0" presId="urn:microsoft.com/office/officeart/2005/8/layout/list1"/>
    <dgm:cxn modelId="{002DC6CB-A688-4519-869F-B672ACFE19C1}" type="presParOf" srcId="{F554B0BE-1F2F-4F78-ACF7-47167B9793A2}" destId="{A6DCD00E-18BB-4E30-808E-F06C049BDF72}" srcOrd="0" destOrd="0" presId="urn:microsoft.com/office/officeart/2005/8/layout/list1"/>
    <dgm:cxn modelId="{4B7D1069-86B6-4AB8-9783-CD08952040A5}" type="presParOf" srcId="{F554B0BE-1F2F-4F78-ACF7-47167B9793A2}" destId="{01B32CA6-6F6D-458E-994E-619ABDB97E25}" srcOrd="1" destOrd="0" presId="urn:microsoft.com/office/officeart/2005/8/layout/list1"/>
    <dgm:cxn modelId="{0196B7B9-0D49-430D-AC24-68C1B73C973E}" type="presParOf" srcId="{191731C5-D8E7-45D6-8A8C-119B4C7977C6}" destId="{77E7CA2E-AF1D-4301-B854-EA6C4287475C}" srcOrd="1" destOrd="0" presId="urn:microsoft.com/office/officeart/2005/8/layout/list1"/>
    <dgm:cxn modelId="{35283245-5C04-4197-A7DC-7220CA14C7DA}" type="presParOf" srcId="{191731C5-D8E7-45D6-8A8C-119B4C7977C6}" destId="{24A8A9A6-28AA-4306-9CB3-C02F9575E6B7}" srcOrd="2" destOrd="0" presId="urn:microsoft.com/office/officeart/2005/8/layout/list1"/>
    <dgm:cxn modelId="{943D37D6-B4C6-46FC-9584-C73250BA13FB}" type="presParOf" srcId="{191731C5-D8E7-45D6-8A8C-119B4C7977C6}" destId="{9BAF3A34-6DD9-4146-B095-892C2A0BA211}" srcOrd="3" destOrd="0" presId="urn:microsoft.com/office/officeart/2005/8/layout/list1"/>
    <dgm:cxn modelId="{A502D22F-A36A-41F2-B011-A8D9EED4E61A}" type="presParOf" srcId="{191731C5-D8E7-45D6-8A8C-119B4C7977C6}" destId="{9270B92B-A19B-4636-AB13-759B65ED2291}" srcOrd="4" destOrd="0" presId="urn:microsoft.com/office/officeart/2005/8/layout/list1"/>
    <dgm:cxn modelId="{D1088B1B-566F-4B77-8B8A-834C67C7AADE}" type="presParOf" srcId="{9270B92B-A19B-4636-AB13-759B65ED2291}" destId="{EE079E82-84CA-4582-97F4-3A8B3B2B3FC6}" srcOrd="0" destOrd="0" presId="urn:microsoft.com/office/officeart/2005/8/layout/list1"/>
    <dgm:cxn modelId="{DB8342A8-E001-4D06-BC7F-0E1E3A895FA2}" type="presParOf" srcId="{9270B92B-A19B-4636-AB13-759B65ED2291}" destId="{CE36F5EE-3F1A-45AD-9527-2F1CDB7F281B}" srcOrd="1" destOrd="0" presId="urn:microsoft.com/office/officeart/2005/8/layout/list1"/>
    <dgm:cxn modelId="{77845F9F-5691-416B-8BDC-D7AB586866AD}" type="presParOf" srcId="{191731C5-D8E7-45D6-8A8C-119B4C7977C6}" destId="{E4E1CF14-C91E-4468-854B-7FCB7708847F}" srcOrd="5" destOrd="0" presId="urn:microsoft.com/office/officeart/2005/8/layout/list1"/>
    <dgm:cxn modelId="{CC69DB67-7200-4281-825B-5D9E2AF1D178}" type="presParOf" srcId="{191731C5-D8E7-45D6-8A8C-119B4C7977C6}" destId="{DB5A9528-A463-4461-AEAA-803D4CB27E3B}" srcOrd="6" destOrd="0" presId="urn:microsoft.com/office/officeart/2005/8/layout/list1"/>
    <dgm:cxn modelId="{9D3E7936-8E5B-4E6A-8E82-0E6811471E66}" type="presParOf" srcId="{191731C5-D8E7-45D6-8A8C-119B4C7977C6}" destId="{FBB41294-A6F3-4407-B484-A0D0E9CFDEC3}" srcOrd="7" destOrd="0" presId="urn:microsoft.com/office/officeart/2005/8/layout/list1"/>
    <dgm:cxn modelId="{1B8DC316-0221-48E3-A8FC-28AB51D1B043}" type="presParOf" srcId="{191731C5-D8E7-45D6-8A8C-119B4C7977C6}" destId="{BC04BDB4-3BA8-4E08-B46E-E4926FEF3D24}" srcOrd="8" destOrd="0" presId="urn:microsoft.com/office/officeart/2005/8/layout/list1"/>
    <dgm:cxn modelId="{D9EA6BC0-30B8-4374-9DC6-5105B376EEB5}" type="presParOf" srcId="{BC04BDB4-3BA8-4E08-B46E-E4926FEF3D24}" destId="{A3392C32-A832-430D-B05A-AF79BE1FA6DC}" srcOrd="0" destOrd="0" presId="urn:microsoft.com/office/officeart/2005/8/layout/list1"/>
    <dgm:cxn modelId="{BE0AD73D-668B-49E7-AC29-DE26E09C36AB}" type="presParOf" srcId="{BC04BDB4-3BA8-4E08-B46E-E4926FEF3D24}" destId="{D80F18EE-5199-4A1A-B0E8-E71A1AAA3424}" srcOrd="1" destOrd="0" presId="urn:microsoft.com/office/officeart/2005/8/layout/list1"/>
    <dgm:cxn modelId="{F37977DE-D85C-48E8-8386-460ED8CBA952}" type="presParOf" srcId="{191731C5-D8E7-45D6-8A8C-119B4C7977C6}" destId="{06B9A4C6-5885-4D9F-826C-4F1F361921E0}" srcOrd="9" destOrd="0" presId="urn:microsoft.com/office/officeart/2005/8/layout/list1"/>
    <dgm:cxn modelId="{600A73DB-5204-4D08-B727-5C02C1929B11}" type="presParOf" srcId="{191731C5-D8E7-45D6-8A8C-119B4C7977C6}" destId="{33AD083C-1E07-499E-BA80-22549CA2F681}" srcOrd="10" destOrd="0" presId="urn:microsoft.com/office/officeart/2005/8/layout/list1"/>
    <dgm:cxn modelId="{1E473851-21B3-4395-9DC7-431997461261}" type="presParOf" srcId="{191731C5-D8E7-45D6-8A8C-119B4C7977C6}" destId="{FB9C51E1-3311-4F3A-B2F7-504D2B89A46B}" srcOrd="11" destOrd="0" presId="urn:microsoft.com/office/officeart/2005/8/layout/list1"/>
    <dgm:cxn modelId="{C7DD2A86-E225-4289-9422-8D440F4864A2}" type="presParOf" srcId="{191731C5-D8E7-45D6-8A8C-119B4C7977C6}" destId="{0D918538-95F9-4F3B-A3FE-503E894B2E91}" srcOrd="12" destOrd="0" presId="urn:microsoft.com/office/officeart/2005/8/layout/list1"/>
    <dgm:cxn modelId="{694D61D8-24DA-407F-8913-2FFA1C8F38F2}" type="presParOf" srcId="{0D918538-95F9-4F3B-A3FE-503E894B2E91}" destId="{2AFA6D96-0330-4269-838C-4AEFED3F3F6A}" srcOrd="0" destOrd="0" presId="urn:microsoft.com/office/officeart/2005/8/layout/list1"/>
    <dgm:cxn modelId="{8302568C-8702-4257-89C9-1E722F57018A}" type="presParOf" srcId="{0D918538-95F9-4F3B-A3FE-503E894B2E91}" destId="{F98BE77D-75B9-47F4-972E-BA5FDB938965}" srcOrd="1" destOrd="0" presId="urn:microsoft.com/office/officeart/2005/8/layout/list1"/>
    <dgm:cxn modelId="{BEF4D68A-3EDF-4427-BE5C-AC11EAD2BAA3}" type="presParOf" srcId="{191731C5-D8E7-45D6-8A8C-119B4C7977C6}" destId="{EBDD5EC0-5FE2-4A29-B15F-7B74E8295FD8}" srcOrd="13" destOrd="0" presId="urn:microsoft.com/office/officeart/2005/8/layout/list1"/>
    <dgm:cxn modelId="{6E54B23A-CA99-4392-937A-A53271137891}" type="presParOf" srcId="{191731C5-D8E7-45D6-8A8C-119B4C7977C6}" destId="{B5A13842-0E9D-4C52-BE05-FC91DA8C07AB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B65B2-E3F6-489F-B6C5-188732C22352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F1D0E-1477-4B3B-9B9E-6FB0E1559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525FFC5-BC95-44E2-9F97-FD64DC7478EC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38EA342-F341-4F09-A498-C12C3EC059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571480"/>
            <a:ext cx="7358114" cy="2083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Что такое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 готовность к </a:t>
            </a:r>
            <a:r>
              <a:rPr lang="ru-RU" sz="4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школе?</a:t>
            </a:r>
          </a:p>
          <a:p>
            <a:pPr algn="ctr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Критерии готовности к школьному обучению</a:t>
            </a:r>
            <a:endParaRPr lang="ru-RU" sz="4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D:\Мои документы\Картинки и открытки\В школу3d967bf173b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786058"/>
            <a:ext cx="4902857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1"/>
            <a:ext cx="7772400" cy="7858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Мелкая моторика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166843"/>
            <a:ext cx="78581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К семи годам ребёнок должен:</a:t>
            </a:r>
          </a:p>
          <a:p>
            <a:endParaRPr lang="ru-RU" sz="2400" b="1" i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Свободно владеть карандашом и кистью при разных приёмах рисования.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Изображать в рисунке несколько предметов, объединяя их единым содержанием.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Штриховать или раскрашивать рисунки, не выходя за контуры.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Ориентироваться в тетради в</a:t>
            </a:r>
          </a:p>
          <a:p>
            <a:r>
              <a:rPr lang="ru-RU" sz="2400" b="1" i="1" dirty="0" smtClean="0"/>
              <a:t> клетку или в линию.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Уметь копировать фразы, </a:t>
            </a:r>
          </a:p>
          <a:p>
            <a:r>
              <a:rPr lang="ru-RU" sz="2400" b="1" i="1" dirty="0" smtClean="0"/>
              <a:t>простейшие рисунки.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Передавать в рисунке точную </a:t>
            </a:r>
          </a:p>
          <a:p>
            <a:r>
              <a:rPr lang="ru-RU" sz="2400" b="1" i="1" dirty="0" smtClean="0"/>
              <a:t>форму предмета, пропорции, расположение частей.</a:t>
            </a:r>
            <a:endParaRPr lang="ru-RU" sz="2400" b="1" i="1" dirty="0"/>
          </a:p>
        </p:txBody>
      </p:sp>
      <p:pic>
        <p:nvPicPr>
          <p:cNvPr id="16386" name="Picture 2" descr="http://cs3.livemaster.ru/zhurnalfoto/5/4/a/1205211700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857628"/>
            <a:ext cx="2714644" cy="214314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215213" cy="11430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rgbClr val="C00000"/>
                </a:solidFill>
              </a:rPr>
              <a:t/>
            </a:r>
            <a:br>
              <a:rPr lang="ru-RU" sz="2400" i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chemeClr val="tx2"/>
                </a:solidFill>
              </a:rPr>
              <a:t>Личностная готовность</a:t>
            </a:r>
            <a:r>
              <a:rPr lang="ru-RU" sz="2400" i="1" dirty="0" smtClean="0">
                <a:solidFill>
                  <a:srgbClr val="C00000"/>
                </a:solidFill>
              </a:rPr>
              <a:t/>
            </a:r>
            <a:br>
              <a:rPr lang="ru-RU" sz="2400" i="1" dirty="0" smtClean="0">
                <a:solidFill>
                  <a:srgbClr val="C00000"/>
                </a:solidFill>
              </a:rPr>
            </a:b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4414" y="1785926"/>
            <a:ext cx="4214843" cy="364333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sz="2200" dirty="0" smtClean="0">
              <a:solidFill>
                <a:srgbClr val="002060"/>
              </a:solidFill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Отношение к школе.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Отношение к учителю и учебной деятельности.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Отношение к сверстникам.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Отношение к родным и близким.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Отношение к самому себе, к своим способностям, к своей деятельности, ее результатам.</a:t>
            </a:r>
            <a:endParaRPr lang="ru-RU" sz="2400" dirty="0">
              <a:latin typeface="Georgia" pitchFamily="18" charset="0"/>
            </a:endParaRPr>
          </a:p>
        </p:txBody>
      </p:sp>
      <p:pic>
        <p:nvPicPr>
          <p:cNvPr id="15364" name="Рисунок 3" descr="1191268962_c410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25" y="1857375"/>
            <a:ext cx="2214563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Комплекс готовности к школьному обучению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6780238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57290" y="714375"/>
            <a:ext cx="7072335" cy="1071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Что должен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знать и уметь ребенок при поступлении в школу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3" descr="denznanij_az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143116"/>
            <a:ext cx="6143668" cy="415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571472" y="2357430"/>
            <a:ext cx="4714875" cy="3643327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«Я» (имя, фамилия, пол, возраст, место проживания).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Моя семья (Ф. И. О. родителей, состав семьи, профессии).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Окружающий мир (животные и растения, времена года и явления природы, люди и техника и т. д.) 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8196" name="Рисунок 7" descr="6566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2071688"/>
            <a:ext cx="2786062" cy="4213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00100" y="357166"/>
            <a:ext cx="7215213" cy="11430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Общие знания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Осведомленность ребенка в разных областях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643050"/>
            <a:ext cx="5472112" cy="480536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Font typeface="Wingdings 3" pitchFamily="18" charset="2"/>
              <a:buNone/>
            </a:pPr>
            <a:endParaRPr lang="ru-RU" sz="20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ru-RU" sz="2400" dirty="0" smtClean="0">
                <a:solidFill>
                  <a:srgbClr val="000000"/>
                </a:solidFill>
              </a:rPr>
              <a:t>Числовая последовательность в пределах 20.</a:t>
            </a:r>
          </a:p>
          <a:p>
            <a:pPr eaLnBrk="1" hangingPunct="1"/>
            <a:r>
              <a:rPr lang="ru-RU" sz="2400" dirty="0" smtClean="0">
                <a:solidFill>
                  <a:srgbClr val="000000"/>
                </a:solidFill>
              </a:rPr>
              <a:t>Сложение и вычитание в пределах 10.</a:t>
            </a:r>
          </a:p>
          <a:p>
            <a:pPr eaLnBrk="1" hangingPunct="1"/>
            <a:r>
              <a:rPr lang="ru-RU" sz="2400" dirty="0" smtClean="0">
                <a:solidFill>
                  <a:srgbClr val="000000"/>
                </a:solidFill>
              </a:rPr>
              <a:t>Понятие «больше – меньше».</a:t>
            </a:r>
          </a:p>
          <a:p>
            <a:pPr eaLnBrk="1" hangingPunct="1"/>
            <a:r>
              <a:rPr lang="ru-RU" sz="2400" dirty="0" smtClean="0">
                <a:solidFill>
                  <a:srgbClr val="000000"/>
                </a:solidFill>
              </a:rPr>
              <a:t>Основные геометрические фигуры.</a:t>
            </a:r>
          </a:p>
          <a:p>
            <a:pPr eaLnBrk="1" hangingPunct="1"/>
            <a:r>
              <a:rPr lang="ru-RU" sz="2400" dirty="0" smtClean="0">
                <a:solidFill>
                  <a:srgbClr val="000000"/>
                </a:solidFill>
              </a:rPr>
              <a:t>Ориентировка в пространстве.</a:t>
            </a:r>
          </a:p>
          <a:p>
            <a:pPr eaLnBrk="1" hangingPunct="1"/>
            <a:r>
              <a:rPr lang="ru-RU" sz="2400" dirty="0" smtClean="0">
                <a:solidFill>
                  <a:srgbClr val="000000"/>
                </a:solidFill>
              </a:rPr>
              <a:t>Измерение предметов при помощи линейки.</a:t>
            </a:r>
          </a:p>
          <a:p>
            <a:pPr eaLnBrk="1" hangingPunct="1"/>
            <a:r>
              <a:rPr lang="ru-RU" sz="2400" dirty="0" smtClean="0">
                <a:solidFill>
                  <a:srgbClr val="000000"/>
                </a:solidFill>
              </a:rPr>
              <a:t>Цвета и их оттенки.</a:t>
            </a:r>
          </a:p>
          <a:p>
            <a:pPr eaLnBrk="1" hangingPunct="1"/>
            <a:endParaRPr lang="ru-RU" sz="2400" dirty="0" smtClean="0">
              <a:solidFill>
                <a:srgbClr val="000000"/>
              </a:solidFill>
            </a:endParaRPr>
          </a:p>
          <a:p>
            <a:pPr eaLnBrk="1" hangingPunct="1"/>
            <a:endParaRPr lang="ru-RU" sz="2000" dirty="0" smtClean="0">
              <a:solidFill>
                <a:srgbClr val="000000"/>
              </a:solidFill>
            </a:endParaRPr>
          </a:p>
        </p:txBody>
      </p:sp>
      <p:pic>
        <p:nvPicPr>
          <p:cNvPr id="9220" name="Рисунок 3" descr="9785947433432.jpg"/>
          <p:cNvPicPr>
            <a:picLocks noChangeAspect="1"/>
          </p:cNvPicPr>
          <p:nvPr/>
        </p:nvPicPr>
        <p:blipFill>
          <a:blip r:embed="rId2"/>
          <a:srcRect b="4545"/>
          <a:stretch>
            <a:fillRect/>
          </a:stretch>
        </p:blipFill>
        <p:spPr bwMode="auto">
          <a:xfrm>
            <a:off x="6000760" y="1857364"/>
            <a:ext cx="2928938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00100" y="357166"/>
            <a:ext cx="7215213" cy="11430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Математические представления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85938"/>
            <a:ext cx="5329246" cy="442912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24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 smtClean="0"/>
              <a:t>Умение составлять рассказ по картинке.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 smtClean="0"/>
              <a:t>Пересказывать содержание известной сказки.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 smtClean="0"/>
              <a:t>Рассказывать связные истории из своей жизни.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 smtClean="0"/>
              <a:t>Рассуждать.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b="1" i="1" dirty="0" smtClean="0"/>
              <a:t>А вот  умение бегло читать или писать письменными буквами – совершенно не обязательно!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2400" dirty="0"/>
          </a:p>
        </p:txBody>
      </p:sp>
      <p:pic>
        <p:nvPicPr>
          <p:cNvPr id="10244" name="Рисунок 3" descr="9785947433449.jpg"/>
          <p:cNvPicPr>
            <a:picLocks noChangeAspect="1"/>
          </p:cNvPicPr>
          <p:nvPr/>
        </p:nvPicPr>
        <p:blipFill>
          <a:blip r:embed="rId2"/>
          <a:srcRect l="4651" b="2987"/>
          <a:stretch>
            <a:fillRect/>
          </a:stretch>
        </p:blipFill>
        <p:spPr bwMode="auto">
          <a:xfrm>
            <a:off x="5786446" y="1785926"/>
            <a:ext cx="2928937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000100" y="357166"/>
            <a:ext cx="7215213" cy="11430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Развитие речи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1785938"/>
            <a:ext cx="5500696" cy="464343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000" dirty="0" smtClean="0"/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   Ребенку важно научиться владеть собственными пальчиками – ведь теперь он будет учиться писать.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400" b="1" u="sng" dirty="0" smtClean="0">
                <a:solidFill>
                  <a:schemeClr val="tx1"/>
                </a:solidFill>
              </a:rPr>
              <a:t>Поэтому ему нужно уметь: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правильно держать ручку;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пользоваться ножницами;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рисовать и лепить;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обводить контуры и заштриховывать фигуры.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2292" name="Рисунок 3" descr="1232699973_1_2.jpg"/>
          <p:cNvPicPr>
            <a:picLocks noChangeAspect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6000760" y="2214554"/>
            <a:ext cx="2928937" cy="4143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000100" y="357166"/>
            <a:ext cx="7215213" cy="11430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Мелкая моторика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Содержимое 3" descr="1217822913_0lik_ru_1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51188" y="1138238"/>
            <a:ext cx="5278437" cy="5148262"/>
          </a:xfrm>
        </p:spPr>
      </p:pic>
      <p:pic>
        <p:nvPicPr>
          <p:cNvPr id="3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857232"/>
            <a:ext cx="8296275" cy="12080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08266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Готовность к обучению в школе:</a:t>
            </a:r>
            <a:endParaRPr lang="ru-RU" sz="4000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D:\Мои документы\Картинки и открытки\Готовы ли к школе 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857496"/>
            <a:ext cx="3767353" cy="249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00100" y="1214422"/>
            <a:ext cx="73581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266700">
              <a:buFont typeface="Wingdings" pitchFamily="2" charset="2"/>
              <a:buNone/>
            </a:pPr>
            <a:r>
              <a:rPr lang="ru-RU" sz="2400" dirty="0" smtClean="0"/>
              <a:t>Готовность к обучению в школе складывается из определенного уровня развития мыслительной деятельности, познавательных процессов, готовности к произвольной, </a:t>
            </a:r>
          </a:p>
          <a:p>
            <a:pPr marL="176213">
              <a:buFont typeface="Wingdings" pitchFamily="2" charset="2"/>
              <a:buNone/>
            </a:pPr>
            <a:r>
              <a:rPr lang="ru-RU" sz="2400" dirty="0" smtClean="0"/>
              <a:t>то есть осознанной      и   </a:t>
            </a:r>
          </a:p>
          <a:p>
            <a:pPr marL="176213">
              <a:buFont typeface="Wingdings" pitchFamily="2" charset="2"/>
              <a:buNone/>
            </a:pPr>
            <a:r>
              <a:rPr lang="ru-RU" sz="2400" dirty="0" smtClean="0"/>
              <a:t>волевой регуляции </a:t>
            </a:r>
          </a:p>
          <a:p>
            <a:pPr marL="176213">
              <a:buFont typeface="Wingdings" pitchFamily="2" charset="2"/>
              <a:buNone/>
            </a:pPr>
            <a:r>
              <a:rPr lang="ru-RU" sz="2400" dirty="0" smtClean="0"/>
              <a:t>поведения, </a:t>
            </a:r>
          </a:p>
          <a:p>
            <a:pPr marL="176213">
              <a:buFont typeface="Wingdings" pitchFamily="2" charset="2"/>
              <a:buNone/>
            </a:pPr>
            <a:r>
              <a:rPr lang="ru-RU" sz="2400" dirty="0" smtClean="0"/>
              <a:t>познавательной </a:t>
            </a:r>
          </a:p>
          <a:p>
            <a:pPr marL="176213">
              <a:buFont typeface="Wingdings" pitchFamily="2" charset="2"/>
              <a:buNone/>
            </a:pPr>
            <a:r>
              <a:rPr lang="ru-RU" sz="2400" dirty="0" smtClean="0"/>
              <a:t>деятельности </a:t>
            </a:r>
          </a:p>
          <a:p>
            <a:pPr marL="176213">
              <a:buFont typeface="Wingdings" pitchFamily="2" charset="2"/>
              <a:buNone/>
            </a:pPr>
            <a:r>
              <a:rPr lang="ru-RU" sz="2400" dirty="0" smtClean="0"/>
              <a:t>и  социальной </a:t>
            </a:r>
          </a:p>
          <a:p>
            <a:pPr marL="176213">
              <a:buFont typeface="Wingdings" pitchFamily="2" charset="2"/>
              <a:buNone/>
            </a:pPr>
            <a:r>
              <a:rPr lang="ru-RU" sz="2400" dirty="0" smtClean="0"/>
              <a:t>позиции школьника. </a:t>
            </a:r>
          </a:p>
          <a:p>
            <a:pPr marL="176213" indent="266700">
              <a:buFont typeface="Wingdings" pitchFamily="2" charset="2"/>
              <a:buNone/>
            </a:pPr>
            <a:r>
              <a:rPr lang="ru-RU" sz="2400" dirty="0" smtClean="0"/>
              <a:t>                                                                              Л. И. </a:t>
            </a:r>
            <a:r>
              <a:rPr lang="ru-RU" sz="2400" dirty="0" err="1" smtClean="0"/>
              <a:t>Божович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821934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Критерии определения готовности ребенка к обучению в школе</a:t>
            </a:r>
            <a:endParaRPr lang="ru-RU" sz="4000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71604" y="2071678"/>
          <a:ext cx="6786610" cy="4206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42938"/>
            <a:ext cx="7429500" cy="9286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/>
                </a:solidFill>
              </a:rPr>
              <a:t>Физиологическая готовность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58" y="1714488"/>
            <a:ext cx="5000628" cy="4429145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Состояние здоровья.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Физическое развитие.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Развитие анализаторных систем.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Развитие мелких групп мышц.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Координация движений в соответствии с возрастной нормой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Georgia" pitchFamily="18" charset="0"/>
              </a:rPr>
              <a:t> Готовность организма ребенка к  учебным нагрузкам.</a:t>
            </a:r>
            <a:endParaRPr lang="ru-RU" sz="2400" dirty="0">
              <a:latin typeface="Georgia" pitchFamily="18" charset="0"/>
            </a:endParaRPr>
          </a:p>
        </p:txBody>
      </p:sp>
      <p:pic>
        <p:nvPicPr>
          <p:cNvPr id="19460" name="Picture 4" descr="http://pic.sirius.dn.ua/di/DDI7/%D0%BDow-to-organize-the-day-primary-school-children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DEEF3"/>
              </a:clrFrom>
              <a:clrTo>
                <a:srgbClr val="EDEEF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694340"/>
            <a:ext cx="4429124" cy="3163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75" y="500063"/>
            <a:ext cx="7429500" cy="8572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rgbClr val="C00000"/>
                </a:solidFill>
              </a:rPr>
              <a:t/>
            </a:r>
            <a:br>
              <a:rPr lang="ru-RU" sz="2400" i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chemeClr val="tx2"/>
                </a:solidFill>
              </a:rPr>
              <a:t>Психологическая готовность</a:t>
            </a:r>
            <a:r>
              <a:rPr lang="ru-RU" sz="2400" i="1" dirty="0" smtClean="0">
                <a:solidFill>
                  <a:srgbClr val="C00000"/>
                </a:solidFill>
              </a:rPr>
              <a:t/>
            </a:r>
            <a:br>
              <a:rPr lang="ru-RU" sz="2400" i="1" dirty="0" smtClean="0">
                <a:solidFill>
                  <a:srgbClr val="C0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143375" y="1714488"/>
            <a:ext cx="4714905" cy="435771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65176" indent="-265176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Это готовность психических функций (внимание, память, мышление, восприятие, воображение)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Произвольность познавательной деятельности,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Способность к развернутой речи.</a:t>
            </a:r>
          </a:p>
        </p:txBody>
      </p:sp>
      <p:pic>
        <p:nvPicPr>
          <p:cNvPr id="18434" name="Picture 2" descr="http://pedsovet.su/_ld/151/5066804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57222" y="2500306"/>
            <a:ext cx="4857757" cy="3643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5929354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  <a:cs typeface="Times New Roman" pitchFamily="18" charset="0"/>
              </a:rPr>
              <a:t>ВНИМАНИЕ:</a:t>
            </a:r>
            <a:endParaRPr lang="ru-RU" sz="40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142985"/>
            <a:ext cx="807249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/>
              <a:t>К семи годам ребёнок должен:</a:t>
            </a:r>
          </a:p>
          <a:p>
            <a:endParaRPr lang="ru-RU" sz="2400" b="1" i="1" dirty="0" smtClean="0"/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Выполнять задания, не отвлекаясь, около 20 минут.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Находить 10 отличий между предметами.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Удерживать в поле зрения не менее 10 предметов.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Выполнять самостоятельно задания по предложенному образцу.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Копировать в точности </a:t>
            </a:r>
          </a:p>
          <a:p>
            <a:r>
              <a:rPr lang="ru-RU" sz="2400" b="1" i="1" dirty="0" smtClean="0"/>
              <a:t>узор или движение.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Уметь находить</a:t>
            </a:r>
          </a:p>
          <a:p>
            <a:r>
              <a:rPr lang="ru-RU" sz="2400" b="1" i="1" dirty="0" smtClean="0"/>
              <a:t>одинаковые предметы.</a:t>
            </a:r>
            <a:endParaRPr lang="ru-RU" sz="2400" b="1" i="1" dirty="0"/>
          </a:p>
        </p:txBody>
      </p:sp>
      <p:pic>
        <p:nvPicPr>
          <p:cNvPr id="21506" name="Picture 2" descr="http://www.pedcollege.name/images/stories/images_st/9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262652"/>
            <a:ext cx="3841628" cy="334770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5715040" cy="7858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Память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857232"/>
            <a:ext cx="892971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/>
              <a:t>К семи годам ребёнок должен:</a:t>
            </a:r>
          </a:p>
          <a:p>
            <a:endParaRPr lang="ru-RU" sz="2800" b="1" i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Уметь запоминать не менее 9-10 предложенных предметов или названных слов.</a:t>
            </a:r>
          </a:p>
          <a:p>
            <a:pPr algn="r">
              <a:buFont typeface="Wingdings" pitchFamily="2" charset="2"/>
              <a:buChar char="ü"/>
            </a:pPr>
            <a:r>
              <a:rPr lang="ru-RU" sz="2400" b="1" i="1" dirty="0" smtClean="0"/>
              <a:t>                                                          Рассказывать по памяти стихи, сказки, рассказы.</a:t>
            </a:r>
          </a:p>
          <a:p>
            <a:pPr algn="r">
              <a:buFont typeface="Wingdings" pitchFamily="2" charset="2"/>
              <a:buChar char="ü"/>
            </a:pPr>
            <a:r>
              <a:rPr lang="ru-RU" sz="2400" b="1" i="1" dirty="0" smtClean="0"/>
              <a:t>                                           Повторять дословно предложения, состоящие из 9-10 слов.</a:t>
            </a:r>
          </a:p>
          <a:p>
            <a:pPr algn="r">
              <a:buFont typeface="Wingdings" pitchFamily="2" charset="2"/>
              <a:buChar char="ü"/>
            </a:pPr>
            <a:r>
              <a:rPr lang="ru-RU" sz="2400" b="1" i="1" dirty="0" smtClean="0"/>
              <a:t>                                   Подробно рассказывать по памяти содержание сюжетной картинки.</a:t>
            </a:r>
          </a:p>
          <a:p>
            <a:pPr algn="r">
              <a:buFont typeface="Wingdings" pitchFamily="2" charset="2"/>
              <a:buChar char="ü"/>
            </a:pPr>
            <a:r>
              <a:rPr lang="ru-RU" sz="2400" b="1" i="1" dirty="0" smtClean="0"/>
              <a:t>                                           Повторять ряды цифр (от 5 до 7), запоминая их на слух или зрительно.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Запоминать расположение игрушек (8-10), называть по памяти, что где находилось.</a:t>
            </a:r>
            <a:endParaRPr lang="ru-RU" sz="2400" b="1" i="1" dirty="0"/>
          </a:p>
        </p:txBody>
      </p:sp>
      <p:pic>
        <p:nvPicPr>
          <p:cNvPr id="20482" name="Picture 2" descr="http://www.moirebenok.ua/wp-content/uploads/2013/12/memo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643182"/>
            <a:ext cx="3810000" cy="253365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72400" cy="13620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Мышление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00108"/>
            <a:ext cx="857256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К семи годам ребёнок должен:</a:t>
            </a:r>
          </a:p>
          <a:p>
            <a:endParaRPr lang="ru-RU" sz="2800" b="1" i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Объединять предметы в группы по определённым признакам.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Находить закономерность в построении ряда предметов.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Выделять предмет, не подходящий к общим признакам.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Уметь выстроить последовательность событий и составлять связный рассказ по картинкам.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Решать логические задачи.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Сравнивать предметы друг </a:t>
            </a:r>
          </a:p>
          <a:p>
            <a:r>
              <a:rPr lang="ru-RU" sz="2400" b="1" i="1" dirty="0" smtClean="0"/>
              <a:t>с другом, находить сходства </a:t>
            </a:r>
          </a:p>
          <a:p>
            <a:r>
              <a:rPr lang="ru-RU" sz="2400" b="1" i="1" dirty="0" smtClean="0"/>
              <a:t>и различия между ними.</a:t>
            </a:r>
            <a:endParaRPr lang="ru-RU" sz="2400" b="1" i="1" dirty="0"/>
          </a:p>
        </p:txBody>
      </p:sp>
      <p:pic>
        <p:nvPicPr>
          <p:cNvPr id="19458" name="Picture 2" descr="http://materinstvo.ru/skins/default/public/images/articles/s8315_1366792471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214818"/>
            <a:ext cx="3571900" cy="238126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1"/>
            <a:ext cx="7772400" cy="7858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Восприятие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000108"/>
            <a:ext cx="58579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К семи годам ребёнок должен:</a:t>
            </a:r>
          </a:p>
          <a:p>
            <a:endParaRPr lang="ru-RU" sz="2400" b="1" i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Различать цвет и форму предмета.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По силуэту или незначительным деталям определять предмет и различать его по величине, форме, удалённости и пр.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Использовать в речи многообразные обозначения пространственных отношений (вниз, направо, налево, на другую сторону).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Ориентироваться во времени суток, оценивать разные промежутки времени (неделя, месяц, время года, часы).</a:t>
            </a:r>
          </a:p>
        </p:txBody>
      </p:sp>
      <p:pic>
        <p:nvPicPr>
          <p:cNvPr id="18434" name="Picture 2" descr="http://your-family.ru/wp-content/uploads/2011/07/anons1-300x2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928670"/>
            <a:ext cx="2571768" cy="25117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1190</TotalTime>
  <Words>640</Words>
  <Application>Microsoft Office PowerPoint</Application>
  <PresentationFormat>Экран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Слайд 1</vt:lpstr>
      <vt:lpstr>Готовность к обучению в школе:</vt:lpstr>
      <vt:lpstr>Критерии определения готовности ребенка к обучению в школе</vt:lpstr>
      <vt:lpstr>Физиологическая готовность</vt:lpstr>
      <vt:lpstr> Психологическая готовность </vt:lpstr>
      <vt:lpstr>ВНИМАНИЕ:</vt:lpstr>
      <vt:lpstr>Память</vt:lpstr>
      <vt:lpstr>Мышление</vt:lpstr>
      <vt:lpstr>Восприятие</vt:lpstr>
      <vt:lpstr>Мелкая моторика</vt:lpstr>
      <vt:lpstr> Личностная готовность </vt:lpstr>
      <vt:lpstr>Комплекс готовности к школьному обучению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KompMaster1</dc:creator>
  <cp:lastModifiedBy>Женя</cp:lastModifiedBy>
  <cp:revision>26</cp:revision>
  <dcterms:created xsi:type="dcterms:W3CDTF">2015-04-14T08:37:41Z</dcterms:created>
  <dcterms:modified xsi:type="dcterms:W3CDTF">2016-01-28T05:07:49Z</dcterms:modified>
</cp:coreProperties>
</file>