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8" r:id="rId6"/>
    <p:sldId id="282" r:id="rId7"/>
    <p:sldId id="283" r:id="rId8"/>
    <p:sldId id="284" r:id="rId9"/>
    <p:sldId id="285" r:id="rId10"/>
    <p:sldId id="286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38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6F19-4909-4931-88BD-96E2C339318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5E11-6A9A-4188-B6E9-9B21DB054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43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7215238" cy="4176464"/>
          </a:xfrm>
        </p:spPr>
        <p:txBody>
          <a:bodyPr>
            <a:norm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Возрастные особенности детей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младшего дошкольного возраста. Кризис 3-х лет.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42852"/>
            <a:ext cx="6786610" cy="8416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«Берёзка»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-142900"/>
            <a:ext cx="171448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43438" y="4429132"/>
            <a:ext cx="26963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 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 – психолог МБДОУ  Сорокина Е.И.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5" name="Picture 1" descr="C:\Documents and Settings\Женя\Рабочий стол\для сайта\1278753677_126371915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14752"/>
            <a:ext cx="3786214" cy="287372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522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071546"/>
            <a:ext cx="6120110" cy="5035429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Понять, каковы в вашей семье правила и законы, которые ребёнку не позволено нарушать.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По возможности вместо запретов предлагать альтернативы.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Говорить ребёнку о своих чувствах.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Не перегружать совесть ребёнка.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Предоставлять ребёнку возможность для проявления его творчества и самовыражения.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Обеспечить ребёнку возможность совместной игры с другими детьми.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Быть открытыми к вопросам ребёнка.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9855604_9186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57800"/>
            <a:ext cx="2149392" cy="18002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348" y="0"/>
            <a:ext cx="77724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Родителям важно: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20688"/>
            <a:ext cx="6923112" cy="55054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«Дети должны жить в мире красоты, игры, сказки, музыки, рисунка, фантазии, творчества».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В. А. Сухомлинский</a:t>
            </a:r>
          </a:p>
        </p:txBody>
      </p:sp>
      <p:pic>
        <p:nvPicPr>
          <p:cNvPr id="5" name="Рисунок 4" descr="webimageesilehtr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789041"/>
            <a:ext cx="3666647" cy="2736304"/>
          </a:xfrm>
          <a:prstGeom prst="rect">
            <a:avLst/>
          </a:prstGeom>
        </p:spPr>
      </p:pic>
      <p:pic>
        <p:nvPicPr>
          <p:cNvPr id="6" name="Рисунок 5" descr="0_8ee45_e2638d0_X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2" y="188640"/>
            <a:ext cx="2615952" cy="1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0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Возрастные особенности детей 3-4 лет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142985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 потребность 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потребность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общении, уважении и признании.</a:t>
            </a:r>
          </a:p>
          <a:p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 вид деятельности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игра.</a:t>
            </a: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571744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Происходит формирование «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противо-воли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»;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Проявление осознания себя как отдельного человека;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Возникает насущная потребность в общении со сверстниками;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Игра становится коллективной.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deti igrau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8" y="4500570"/>
            <a:ext cx="2736304" cy="20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Возрастные особенности детей 3-4 лет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142985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психических процессов</a:t>
            </a:r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714488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Ведущая познавательная функция – восприятие.</a:t>
            </a:r>
          </a:p>
          <a:p>
            <a:pPr marL="342900" indent="-342900"/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2214554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Новообразования: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усвоение первичных нравственных норм.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самооценка.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появление элементов партнерского общения.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259228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071546"/>
            <a:ext cx="6120110" cy="5035429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С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терпением и пониманием относиться к проявлениям «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противо-воли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 ребенка.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Разбирать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вместе с ребенком ситуации возникновения конфликтов в детском саду или на детской площадке.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Бережно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обращаться с чувствами ребенка.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Продолжать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активно развивать координацию движений (учить прыгать, стоять на одной ноге, играть с мячом), мелкую моторику (этому способствуют занятия лепкой, различные шнуровки, складывание пирамидок).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Осознавать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что речевые обороты и запас слов будут формироваться у него главным образом из той речи, которую он слышит в семье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9855604_9186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57800"/>
            <a:ext cx="2149392" cy="18002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348" y="0"/>
            <a:ext cx="77724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Родителям важно: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4348" y="0"/>
            <a:ext cx="77724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Кризис</a:t>
            </a: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трёх лет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4612" y="1500174"/>
            <a:ext cx="4214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Проявления: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 Негативизм;</a:t>
            </a: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Упрямство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 и строптивость;</a:t>
            </a: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Своеволие;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 </a:t>
            </a: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Обесценивание;</a:t>
            </a: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Протест-бунт и деспотизм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22" name="Picture 2" descr="C:\Documents and Settings\Женя\Рабочий стол\фотки рабочие\kak-nauchit-rebenka-ubirat-igrushki_i_11_33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214818"/>
            <a:ext cx="3091180" cy="2386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4348" y="0"/>
            <a:ext cx="77724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+mj-cs"/>
              </a:rPr>
              <a:t>Как помочь ребёнку: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500174"/>
            <a:ext cx="542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Постарайтесь увидеть положительные стороны проявлений кризиса;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Продумайте стратегию поведения по отношению к ребёнку;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Будьте настойчивы и последовательны;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пытайтесь в это время что-либо внушить ребёнку.</a:t>
            </a:r>
          </a:p>
        </p:txBody>
      </p: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929198"/>
            <a:ext cx="2172003" cy="1810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Возрастные особенности детей 4-5 лет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142985"/>
            <a:ext cx="60722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 потребность 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познавательная активность.</a:t>
            </a:r>
          </a:p>
          <a:p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 вид деятельности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сюжетно-ролевая игра.</a:t>
            </a: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71462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Стремление к самостоятельности;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Этические представления;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Творческие потребности;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Страхи;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Отношения со сверстниками;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Активная любознательность.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2769" name="Picture 1" descr="C:\Documents and Settings\Женя\Рабочий стол\для сайта\kidsgro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692753"/>
            <a:ext cx="3627446" cy="2165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Возрастные особенности детей 4-5 лет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142985"/>
            <a:ext cx="607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психических процессов</a:t>
            </a:r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714488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Ведущая познавательная функция – наглядно-образное мышление.</a:t>
            </a:r>
          </a:p>
          <a:p>
            <a:pPr marL="342900" indent="-342900"/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2571744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Новообразования: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43042" y="3071810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Контролирующая функция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Появление элементов творческого воображения в сюжетно-роле­вой игре.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Появление элементов произвольности.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Появление внеситуативно-личностной формы общения с взрослым.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31746" name="Picture 2" descr="C:\Documents and Settings\Женя\Рабочий стол\для сайта\64604_html_m6f044f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000636"/>
            <a:ext cx="2667670" cy="170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l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floral3</Template>
  <TotalTime>332</TotalTime>
  <Words>260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floral3</vt:lpstr>
      <vt:lpstr>Возрастные особенности детей        младшего дошкольного возраста. Кризис 3-х лет. </vt:lpstr>
      <vt:lpstr>Слайд 2</vt:lpstr>
      <vt:lpstr> Возрастные особенности детей 3-4 лет </vt:lpstr>
      <vt:lpstr> Возрастные особенности детей 3-4 лет </vt:lpstr>
      <vt:lpstr>- С терпением и пониманием относиться к проявлениям «противо-воли» ребенка.  - Разбирать вместе с ребенком ситуации возникновения конфликтов в детском саду или на детской площадке.  - Бережно обращаться с чувствами ребенка.  - Продолжать активно развивать координацию движений (учить прыгать, стоять на одной ноге, играть с мячом), мелкую моторику (этому способствуют занятия лепкой, различные шнуровки, складывание пирамидок).  - Осознавать, что речевые обороты и запас слов будут формироваться у него главным образом из той речи, которую он слышит в семье.   </vt:lpstr>
      <vt:lpstr>Слайд 6</vt:lpstr>
      <vt:lpstr>Слайд 7</vt:lpstr>
      <vt:lpstr> Возрастные особенности детей 4-5 лет </vt:lpstr>
      <vt:lpstr> Возрастные особенности детей 4-5 лет </vt:lpstr>
      <vt:lpstr>- Понять, каковы в вашей семье правила и законы, которые ребёнку не позволено нарушать.  - По возможности вместо запретов предлагать альтернативы. - Говорить ребёнку о своих чувствах. - Не перегружать совесть ребёнка. - Предоставлять ребёнку возможность для проявления его творчества и самовыражения. - Обеспечить ребёнку возможность совместной игры с другими детьми. - Быть открытыми к вопросам ребёнка.  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249</dc:creator>
  <cp:lastModifiedBy>Женя</cp:lastModifiedBy>
  <cp:revision>35</cp:revision>
  <dcterms:created xsi:type="dcterms:W3CDTF">2015-01-07T14:30:58Z</dcterms:created>
  <dcterms:modified xsi:type="dcterms:W3CDTF">2016-02-19T06:09:49Z</dcterms:modified>
</cp:coreProperties>
</file>